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1" r:id="rId1"/>
  </p:sldMasterIdLst>
  <p:notesMasterIdLst>
    <p:notesMasterId r:id="rId18"/>
  </p:notesMasterIdLst>
  <p:handoutMasterIdLst>
    <p:handoutMasterId r:id="rId19"/>
  </p:handoutMasterIdLst>
  <p:sldIdLst>
    <p:sldId id="258" r:id="rId2"/>
    <p:sldId id="274" r:id="rId3"/>
    <p:sldId id="584" r:id="rId4"/>
    <p:sldId id="585" r:id="rId5"/>
    <p:sldId id="259" r:id="rId6"/>
    <p:sldId id="261" r:id="rId7"/>
    <p:sldId id="264" r:id="rId8"/>
    <p:sldId id="265" r:id="rId9"/>
    <p:sldId id="263" r:id="rId10"/>
    <p:sldId id="266" r:id="rId11"/>
    <p:sldId id="267" r:id="rId12"/>
    <p:sldId id="268" r:id="rId13"/>
    <p:sldId id="270" r:id="rId14"/>
    <p:sldId id="271" r:id="rId15"/>
    <p:sldId id="273" r:id="rId16"/>
    <p:sldId id="260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4694"/>
  </p:normalViewPr>
  <p:slideViewPr>
    <p:cSldViewPr>
      <p:cViewPr varScale="1">
        <p:scale>
          <a:sx n="62" d="100"/>
          <a:sy n="62" d="100"/>
        </p:scale>
        <p:origin x="17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29EC05-82F8-466A-9F2B-AD02665BB88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F36E6D8-89EA-48EC-9935-1A354712A50C}">
      <dgm:prSet phldrT="[Text]" custT="1"/>
      <dgm:spPr/>
      <dgm:t>
        <a:bodyPr/>
        <a:lstStyle/>
        <a:p>
          <a:r>
            <a:rPr lang="en-GB" sz="1000" dirty="0"/>
            <a:t>Chief Executive Officer</a:t>
          </a:r>
        </a:p>
      </dgm:t>
    </dgm:pt>
    <dgm:pt modelId="{1C78860C-F7F4-4AD2-8234-4F507E945C29}" type="parTrans" cxnId="{4094FBFE-F64B-4045-BD32-AA32232033E9}">
      <dgm:prSet/>
      <dgm:spPr/>
      <dgm:t>
        <a:bodyPr/>
        <a:lstStyle/>
        <a:p>
          <a:endParaRPr lang="en-GB"/>
        </a:p>
      </dgm:t>
    </dgm:pt>
    <dgm:pt modelId="{51A406B3-660C-4A9A-992A-93F941C3B3E5}" type="sibTrans" cxnId="{4094FBFE-F64B-4045-BD32-AA32232033E9}">
      <dgm:prSet/>
      <dgm:spPr/>
      <dgm:t>
        <a:bodyPr/>
        <a:lstStyle/>
        <a:p>
          <a:endParaRPr lang="en-GB"/>
        </a:p>
      </dgm:t>
    </dgm:pt>
    <dgm:pt modelId="{41495AE8-8074-494D-946A-5B3756824C94}">
      <dgm:prSet phldrT="[Text]"/>
      <dgm:spPr/>
      <dgm:t>
        <a:bodyPr/>
        <a:lstStyle/>
        <a:p>
          <a:r>
            <a:rPr lang="en-GB" dirty="0"/>
            <a:t>Chief Finance Officer</a:t>
          </a:r>
        </a:p>
      </dgm:t>
    </dgm:pt>
    <dgm:pt modelId="{0731DC82-FDFA-4D8B-8831-FDC918AD6552}" type="parTrans" cxnId="{B3B76349-6112-4C8A-BA78-0BF128BF1E9E}">
      <dgm:prSet/>
      <dgm:spPr/>
      <dgm:t>
        <a:bodyPr/>
        <a:lstStyle/>
        <a:p>
          <a:endParaRPr lang="en-GB"/>
        </a:p>
      </dgm:t>
    </dgm:pt>
    <dgm:pt modelId="{EC15C893-6D25-492F-B72A-44FA842B7D6A}" type="sibTrans" cxnId="{B3B76349-6112-4C8A-BA78-0BF128BF1E9E}">
      <dgm:prSet/>
      <dgm:spPr/>
      <dgm:t>
        <a:bodyPr/>
        <a:lstStyle/>
        <a:p>
          <a:endParaRPr lang="en-GB"/>
        </a:p>
      </dgm:t>
    </dgm:pt>
    <dgm:pt modelId="{2B9861DC-7608-4770-A087-687300CFFFCD}">
      <dgm:prSet phldrT="[Text]"/>
      <dgm:spPr/>
      <dgm:t>
        <a:bodyPr/>
        <a:lstStyle/>
        <a:p>
          <a:r>
            <a:rPr lang="en-GB" dirty="0"/>
            <a:t>Chief Medical Officer</a:t>
          </a:r>
        </a:p>
      </dgm:t>
    </dgm:pt>
    <dgm:pt modelId="{42BC4E4B-9675-424D-8167-4B1EDC6693D2}" type="parTrans" cxnId="{09EEB3F1-4A49-49CC-9710-A937919B8C81}">
      <dgm:prSet/>
      <dgm:spPr/>
      <dgm:t>
        <a:bodyPr/>
        <a:lstStyle/>
        <a:p>
          <a:endParaRPr lang="en-GB"/>
        </a:p>
      </dgm:t>
    </dgm:pt>
    <dgm:pt modelId="{49437096-F4AF-478F-9228-4307E34691A9}" type="sibTrans" cxnId="{09EEB3F1-4A49-49CC-9710-A937919B8C81}">
      <dgm:prSet/>
      <dgm:spPr/>
      <dgm:t>
        <a:bodyPr/>
        <a:lstStyle/>
        <a:p>
          <a:endParaRPr lang="en-GB"/>
        </a:p>
      </dgm:t>
    </dgm:pt>
    <dgm:pt modelId="{48B933CC-824F-4491-AEED-D3D3D3867CF1}">
      <dgm:prSet phldrT="[Text]"/>
      <dgm:spPr/>
      <dgm:t>
        <a:bodyPr/>
        <a:lstStyle/>
        <a:p>
          <a:r>
            <a:rPr lang="en-GB" dirty="0"/>
            <a:t>Chief Nursing Officer</a:t>
          </a:r>
        </a:p>
      </dgm:t>
    </dgm:pt>
    <dgm:pt modelId="{38A07D1C-B229-48ED-BDB2-903F263E34D2}" type="parTrans" cxnId="{19B2C21B-BD44-48B6-A84D-7A8DD5008B18}">
      <dgm:prSet/>
      <dgm:spPr/>
      <dgm:t>
        <a:bodyPr/>
        <a:lstStyle/>
        <a:p>
          <a:endParaRPr lang="en-GB"/>
        </a:p>
      </dgm:t>
    </dgm:pt>
    <dgm:pt modelId="{259DEA4E-89F3-4C75-BB16-C72606EB0363}" type="sibTrans" cxnId="{19B2C21B-BD44-48B6-A84D-7A8DD5008B18}">
      <dgm:prSet/>
      <dgm:spPr/>
      <dgm:t>
        <a:bodyPr/>
        <a:lstStyle/>
        <a:p>
          <a:endParaRPr lang="en-GB"/>
        </a:p>
      </dgm:t>
    </dgm:pt>
    <dgm:pt modelId="{A4799062-42F4-4AE7-9269-BE22D52F6BB6}">
      <dgm:prSet phldrT="[Text]"/>
      <dgm:spPr/>
      <dgm:t>
        <a:bodyPr/>
        <a:lstStyle/>
        <a:p>
          <a:r>
            <a:rPr lang="en-GB" dirty="0"/>
            <a:t>Deputy  CEO/Director of Strategy &amp; Transformation</a:t>
          </a:r>
        </a:p>
      </dgm:t>
    </dgm:pt>
    <dgm:pt modelId="{12CB3366-BD6A-434B-9F4C-C3BAC2AD2B01}" type="parTrans" cxnId="{25C7A1E3-4140-4C3C-85DF-ACD1049C2495}">
      <dgm:prSet/>
      <dgm:spPr/>
      <dgm:t>
        <a:bodyPr/>
        <a:lstStyle/>
        <a:p>
          <a:endParaRPr lang="en-GB"/>
        </a:p>
      </dgm:t>
    </dgm:pt>
    <dgm:pt modelId="{30EB2210-7077-481B-8907-FB0D7E3FF8A6}" type="sibTrans" cxnId="{25C7A1E3-4140-4C3C-85DF-ACD1049C2495}">
      <dgm:prSet/>
      <dgm:spPr/>
      <dgm:t>
        <a:bodyPr/>
        <a:lstStyle/>
        <a:p>
          <a:endParaRPr lang="en-GB"/>
        </a:p>
      </dgm:t>
    </dgm:pt>
    <dgm:pt modelId="{2D040E6D-763C-4507-82B6-0920E55FB602}">
      <dgm:prSet phldrT="[Text]"/>
      <dgm:spPr/>
      <dgm:t>
        <a:bodyPr/>
        <a:lstStyle/>
        <a:p>
          <a:r>
            <a:rPr lang="en-GB" dirty="0"/>
            <a:t>Director of People, Culture &amp; Engagement</a:t>
          </a:r>
        </a:p>
      </dgm:t>
    </dgm:pt>
    <dgm:pt modelId="{8B3722CF-218B-4542-B976-659187384567}" type="parTrans" cxnId="{991AE007-4605-406A-ACD3-E53BA952DFF0}">
      <dgm:prSet/>
      <dgm:spPr/>
      <dgm:t>
        <a:bodyPr/>
        <a:lstStyle/>
        <a:p>
          <a:endParaRPr lang="en-GB"/>
        </a:p>
      </dgm:t>
    </dgm:pt>
    <dgm:pt modelId="{A78EF5FE-FCBF-4E42-A1BC-3F2D478807D7}" type="sibTrans" cxnId="{991AE007-4605-406A-ACD3-E53BA952DFF0}">
      <dgm:prSet/>
      <dgm:spPr/>
      <dgm:t>
        <a:bodyPr/>
        <a:lstStyle/>
        <a:p>
          <a:endParaRPr lang="en-GB"/>
        </a:p>
      </dgm:t>
    </dgm:pt>
    <dgm:pt modelId="{4EB5E1B9-D73C-4EC8-825E-567F1FB6D07D}">
      <dgm:prSet phldrT="[Text]"/>
      <dgm:spPr/>
      <dgm:t>
        <a:bodyPr/>
        <a:lstStyle/>
        <a:p>
          <a:r>
            <a:rPr lang="en-GB" dirty="0"/>
            <a:t>Director of Primary Care &amp; Place</a:t>
          </a:r>
        </a:p>
      </dgm:t>
    </dgm:pt>
    <dgm:pt modelId="{EDBB5EDB-842A-4D84-B284-4640C2401B7D}" type="parTrans" cxnId="{6923DE52-910C-4012-ACD4-1465F579C60B}">
      <dgm:prSet/>
      <dgm:spPr/>
      <dgm:t>
        <a:bodyPr/>
        <a:lstStyle/>
        <a:p>
          <a:endParaRPr lang="en-GB"/>
        </a:p>
      </dgm:t>
    </dgm:pt>
    <dgm:pt modelId="{C3FA4BBA-128B-499C-8750-1F8FAAA4FB63}" type="sibTrans" cxnId="{6923DE52-910C-4012-ACD4-1465F579C60B}">
      <dgm:prSet/>
      <dgm:spPr/>
      <dgm:t>
        <a:bodyPr/>
        <a:lstStyle/>
        <a:p>
          <a:endParaRPr lang="en-GB"/>
        </a:p>
      </dgm:t>
    </dgm:pt>
    <dgm:pt modelId="{4DE258EF-A252-4FF5-B706-BA777BEFC64F}">
      <dgm:prSet phldrT="[Text]"/>
      <dgm:spPr/>
      <dgm:t>
        <a:bodyPr/>
        <a:lstStyle/>
        <a:p>
          <a:r>
            <a:rPr lang="en-GB" dirty="0"/>
            <a:t>Director of Operational Planning &amp; Performance</a:t>
          </a:r>
        </a:p>
      </dgm:t>
    </dgm:pt>
    <dgm:pt modelId="{5DC62903-985C-4AB7-8DFA-1CB3F31E1735}" type="parTrans" cxnId="{6E84DFD3-A46C-411E-AD1F-266204972D1B}">
      <dgm:prSet/>
      <dgm:spPr/>
      <dgm:t>
        <a:bodyPr/>
        <a:lstStyle/>
        <a:p>
          <a:endParaRPr lang="en-GB"/>
        </a:p>
      </dgm:t>
    </dgm:pt>
    <dgm:pt modelId="{9D9C573A-B136-4D1F-B512-E1053BA3EB1D}" type="sibTrans" cxnId="{6E84DFD3-A46C-411E-AD1F-266204972D1B}">
      <dgm:prSet/>
      <dgm:spPr/>
      <dgm:t>
        <a:bodyPr/>
        <a:lstStyle/>
        <a:p>
          <a:endParaRPr lang="en-GB"/>
        </a:p>
      </dgm:t>
    </dgm:pt>
    <dgm:pt modelId="{C2CFD83B-1453-4ABB-BC84-56A6F7DB90B3}">
      <dgm:prSet phldrT="[Text]"/>
      <dgm:spPr/>
      <dgm:t>
        <a:bodyPr/>
        <a:lstStyle/>
        <a:p>
          <a:r>
            <a:rPr lang="en-GB" dirty="0"/>
            <a:t>Director of Integration</a:t>
          </a:r>
        </a:p>
      </dgm:t>
    </dgm:pt>
    <dgm:pt modelId="{A2E37BBA-A2DE-47D0-94F6-291A978142BC}" type="parTrans" cxnId="{8041BC21-9DE8-4BE4-9E65-FEB5D8CD7289}">
      <dgm:prSet/>
      <dgm:spPr/>
      <dgm:t>
        <a:bodyPr/>
        <a:lstStyle/>
        <a:p>
          <a:endParaRPr lang="en-GB"/>
        </a:p>
      </dgm:t>
    </dgm:pt>
    <dgm:pt modelId="{86FDBDCC-A6A9-4AE2-ADB1-BA09B2F76DBE}" type="sibTrans" cxnId="{8041BC21-9DE8-4BE4-9E65-FEB5D8CD7289}">
      <dgm:prSet/>
      <dgm:spPr/>
      <dgm:t>
        <a:bodyPr/>
        <a:lstStyle/>
        <a:p>
          <a:endParaRPr lang="en-GB"/>
        </a:p>
      </dgm:t>
    </dgm:pt>
    <dgm:pt modelId="{D4C7C908-9C2E-479D-94F4-9EFA518DF3EF}">
      <dgm:prSet phldrT="[Text]"/>
      <dgm:spPr/>
      <dgm:t>
        <a:bodyPr/>
        <a:lstStyle/>
        <a:p>
          <a:r>
            <a:rPr lang="en-GB" dirty="0"/>
            <a:t>Chief Clinical Information Officer</a:t>
          </a:r>
        </a:p>
      </dgm:t>
    </dgm:pt>
    <dgm:pt modelId="{869A3F39-0721-43BA-82AB-F2AFEC26C9B7}" type="parTrans" cxnId="{E949BFFE-6828-40F2-AB6C-A92ECADAFB2C}">
      <dgm:prSet/>
      <dgm:spPr/>
      <dgm:t>
        <a:bodyPr/>
        <a:lstStyle/>
        <a:p>
          <a:endParaRPr lang="en-GB"/>
        </a:p>
      </dgm:t>
    </dgm:pt>
    <dgm:pt modelId="{B09F0BA1-B354-47E2-89A7-2E1F3C1447F8}" type="sibTrans" cxnId="{E949BFFE-6828-40F2-AB6C-A92ECADAFB2C}">
      <dgm:prSet/>
      <dgm:spPr/>
      <dgm:t>
        <a:bodyPr/>
        <a:lstStyle/>
        <a:p>
          <a:endParaRPr lang="en-GB"/>
        </a:p>
      </dgm:t>
    </dgm:pt>
    <dgm:pt modelId="{32F6BECD-2DAE-41F8-912D-A5A1C017FF9A}" type="pres">
      <dgm:prSet presAssocID="{0E29EC05-82F8-466A-9F2B-AD02665BB8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B488D9-11C7-46F2-93AC-A77AE710E0C2}" type="pres">
      <dgm:prSet presAssocID="{5F36E6D8-89EA-48EC-9935-1A354712A50C}" presName="hierRoot1" presStyleCnt="0">
        <dgm:presLayoutVars>
          <dgm:hierBranch val="init"/>
        </dgm:presLayoutVars>
      </dgm:prSet>
      <dgm:spPr/>
    </dgm:pt>
    <dgm:pt modelId="{F441DB52-9D14-4D20-B5B7-C6CB1EB9E15D}" type="pres">
      <dgm:prSet presAssocID="{5F36E6D8-89EA-48EC-9935-1A354712A50C}" presName="rootComposite1" presStyleCnt="0"/>
      <dgm:spPr/>
    </dgm:pt>
    <dgm:pt modelId="{B9667757-CC9B-4B66-8A70-E01F29F2B3ED}" type="pres">
      <dgm:prSet presAssocID="{5F36E6D8-89EA-48EC-9935-1A354712A50C}" presName="rootText1" presStyleLbl="node0" presStyleIdx="0" presStyleCnt="1" custScaleX="130452" custScaleY="144647">
        <dgm:presLayoutVars>
          <dgm:chPref val="3"/>
        </dgm:presLayoutVars>
      </dgm:prSet>
      <dgm:spPr/>
    </dgm:pt>
    <dgm:pt modelId="{7CF1FB85-5093-4B1E-92F4-3B8059A7F613}" type="pres">
      <dgm:prSet presAssocID="{5F36E6D8-89EA-48EC-9935-1A354712A50C}" presName="rootConnector1" presStyleLbl="node1" presStyleIdx="0" presStyleCnt="0"/>
      <dgm:spPr/>
    </dgm:pt>
    <dgm:pt modelId="{C1FF9A4A-A06F-4F78-A941-74B8920B672A}" type="pres">
      <dgm:prSet presAssocID="{5F36E6D8-89EA-48EC-9935-1A354712A50C}" presName="hierChild2" presStyleCnt="0"/>
      <dgm:spPr/>
    </dgm:pt>
    <dgm:pt modelId="{F8A08D70-9ADC-499E-B1F9-A02887A4C9E4}" type="pres">
      <dgm:prSet presAssocID="{0731DC82-FDFA-4D8B-8831-FDC918AD6552}" presName="Name37" presStyleLbl="parChTrans1D2" presStyleIdx="0" presStyleCnt="9"/>
      <dgm:spPr/>
    </dgm:pt>
    <dgm:pt modelId="{2222D6E5-8C72-4EA6-9895-7CA6BF340DF2}" type="pres">
      <dgm:prSet presAssocID="{41495AE8-8074-494D-946A-5B3756824C94}" presName="hierRoot2" presStyleCnt="0">
        <dgm:presLayoutVars>
          <dgm:hierBranch val="init"/>
        </dgm:presLayoutVars>
      </dgm:prSet>
      <dgm:spPr/>
    </dgm:pt>
    <dgm:pt modelId="{06D844A6-17EF-410C-8EB9-C900B7B554F8}" type="pres">
      <dgm:prSet presAssocID="{41495AE8-8074-494D-946A-5B3756824C94}" presName="rootComposite" presStyleCnt="0"/>
      <dgm:spPr/>
    </dgm:pt>
    <dgm:pt modelId="{5197DA26-A964-4CEC-862C-0ABC015D8F9C}" type="pres">
      <dgm:prSet presAssocID="{41495AE8-8074-494D-946A-5B3756824C94}" presName="rootText" presStyleLbl="node2" presStyleIdx="0" presStyleCnt="9">
        <dgm:presLayoutVars>
          <dgm:chPref val="3"/>
        </dgm:presLayoutVars>
      </dgm:prSet>
      <dgm:spPr/>
    </dgm:pt>
    <dgm:pt modelId="{9D845D02-C8C1-4F97-856C-7CB894FAE4E2}" type="pres">
      <dgm:prSet presAssocID="{41495AE8-8074-494D-946A-5B3756824C94}" presName="rootConnector" presStyleLbl="node2" presStyleIdx="0" presStyleCnt="9"/>
      <dgm:spPr/>
    </dgm:pt>
    <dgm:pt modelId="{6A0800F5-5D97-4DA5-905A-6AD022F2F082}" type="pres">
      <dgm:prSet presAssocID="{41495AE8-8074-494D-946A-5B3756824C94}" presName="hierChild4" presStyleCnt="0"/>
      <dgm:spPr/>
    </dgm:pt>
    <dgm:pt modelId="{5E88B5D9-73D8-4D11-A4B9-2F6526ABB4A3}" type="pres">
      <dgm:prSet presAssocID="{41495AE8-8074-494D-946A-5B3756824C94}" presName="hierChild5" presStyleCnt="0"/>
      <dgm:spPr/>
    </dgm:pt>
    <dgm:pt modelId="{F2EE694B-9C57-4838-9622-A51A0A2943AE}" type="pres">
      <dgm:prSet presAssocID="{42BC4E4B-9675-424D-8167-4B1EDC6693D2}" presName="Name37" presStyleLbl="parChTrans1D2" presStyleIdx="1" presStyleCnt="9"/>
      <dgm:spPr/>
    </dgm:pt>
    <dgm:pt modelId="{D6A347D6-D597-4A4A-BF57-564B6AEB966D}" type="pres">
      <dgm:prSet presAssocID="{2B9861DC-7608-4770-A087-687300CFFFCD}" presName="hierRoot2" presStyleCnt="0">
        <dgm:presLayoutVars>
          <dgm:hierBranch val="init"/>
        </dgm:presLayoutVars>
      </dgm:prSet>
      <dgm:spPr/>
    </dgm:pt>
    <dgm:pt modelId="{5CE39CD9-D0E5-4E13-8F24-C52F36C433C9}" type="pres">
      <dgm:prSet presAssocID="{2B9861DC-7608-4770-A087-687300CFFFCD}" presName="rootComposite" presStyleCnt="0"/>
      <dgm:spPr/>
    </dgm:pt>
    <dgm:pt modelId="{941F9730-F272-4860-A766-CA05A66D7520}" type="pres">
      <dgm:prSet presAssocID="{2B9861DC-7608-4770-A087-687300CFFFCD}" presName="rootText" presStyleLbl="node2" presStyleIdx="1" presStyleCnt="9">
        <dgm:presLayoutVars>
          <dgm:chPref val="3"/>
        </dgm:presLayoutVars>
      </dgm:prSet>
      <dgm:spPr/>
    </dgm:pt>
    <dgm:pt modelId="{4BAA46FB-5222-4C30-BB9A-609A7F0026C7}" type="pres">
      <dgm:prSet presAssocID="{2B9861DC-7608-4770-A087-687300CFFFCD}" presName="rootConnector" presStyleLbl="node2" presStyleIdx="1" presStyleCnt="9"/>
      <dgm:spPr/>
    </dgm:pt>
    <dgm:pt modelId="{9BC38E96-3DCF-4EB2-9A5C-72D0A4F0D241}" type="pres">
      <dgm:prSet presAssocID="{2B9861DC-7608-4770-A087-687300CFFFCD}" presName="hierChild4" presStyleCnt="0"/>
      <dgm:spPr/>
    </dgm:pt>
    <dgm:pt modelId="{4C53ED22-2281-42DA-95FC-C20F6A722936}" type="pres">
      <dgm:prSet presAssocID="{2B9861DC-7608-4770-A087-687300CFFFCD}" presName="hierChild5" presStyleCnt="0"/>
      <dgm:spPr/>
    </dgm:pt>
    <dgm:pt modelId="{F622BCAE-06BF-437F-AD93-29F705610300}" type="pres">
      <dgm:prSet presAssocID="{38A07D1C-B229-48ED-BDB2-903F263E34D2}" presName="Name37" presStyleLbl="parChTrans1D2" presStyleIdx="2" presStyleCnt="9"/>
      <dgm:spPr/>
    </dgm:pt>
    <dgm:pt modelId="{88765FA8-F21A-4BCF-9315-2940A5B9DB94}" type="pres">
      <dgm:prSet presAssocID="{48B933CC-824F-4491-AEED-D3D3D3867CF1}" presName="hierRoot2" presStyleCnt="0">
        <dgm:presLayoutVars>
          <dgm:hierBranch val="init"/>
        </dgm:presLayoutVars>
      </dgm:prSet>
      <dgm:spPr/>
    </dgm:pt>
    <dgm:pt modelId="{7279164F-998F-4F96-B7D4-E738F2D1AC50}" type="pres">
      <dgm:prSet presAssocID="{48B933CC-824F-4491-AEED-D3D3D3867CF1}" presName="rootComposite" presStyleCnt="0"/>
      <dgm:spPr/>
    </dgm:pt>
    <dgm:pt modelId="{995CDC9C-2473-4590-953B-F5E7E2FD2E96}" type="pres">
      <dgm:prSet presAssocID="{48B933CC-824F-4491-AEED-D3D3D3867CF1}" presName="rootText" presStyleLbl="node2" presStyleIdx="2" presStyleCnt="9">
        <dgm:presLayoutVars>
          <dgm:chPref val="3"/>
        </dgm:presLayoutVars>
      </dgm:prSet>
      <dgm:spPr/>
    </dgm:pt>
    <dgm:pt modelId="{0E3D1CE1-001C-476D-8040-AE1640DD83B9}" type="pres">
      <dgm:prSet presAssocID="{48B933CC-824F-4491-AEED-D3D3D3867CF1}" presName="rootConnector" presStyleLbl="node2" presStyleIdx="2" presStyleCnt="9"/>
      <dgm:spPr/>
    </dgm:pt>
    <dgm:pt modelId="{6EE41FA4-DF51-4204-B107-0EF34E7658DF}" type="pres">
      <dgm:prSet presAssocID="{48B933CC-824F-4491-AEED-D3D3D3867CF1}" presName="hierChild4" presStyleCnt="0"/>
      <dgm:spPr/>
    </dgm:pt>
    <dgm:pt modelId="{5F9679DB-C606-40E3-971C-0013EA1436BC}" type="pres">
      <dgm:prSet presAssocID="{48B933CC-824F-4491-AEED-D3D3D3867CF1}" presName="hierChild5" presStyleCnt="0"/>
      <dgm:spPr/>
    </dgm:pt>
    <dgm:pt modelId="{F94A4B0E-9BEA-49B9-B2B1-1CF9A1714318}" type="pres">
      <dgm:prSet presAssocID="{12CB3366-BD6A-434B-9F4C-C3BAC2AD2B01}" presName="Name37" presStyleLbl="parChTrans1D2" presStyleIdx="3" presStyleCnt="9"/>
      <dgm:spPr/>
    </dgm:pt>
    <dgm:pt modelId="{4B1AEDC2-B47E-487F-95F6-62F031A119BB}" type="pres">
      <dgm:prSet presAssocID="{A4799062-42F4-4AE7-9269-BE22D52F6BB6}" presName="hierRoot2" presStyleCnt="0">
        <dgm:presLayoutVars>
          <dgm:hierBranch val="init"/>
        </dgm:presLayoutVars>
      </dgm:prSet>
      <dgm:spPr/>
    </dgm:pt>
    <dgm:pt modelId="{689D609D-DF83-4699-9CAA-F041561AD6C4}" type="pres">
      <dgm:prSet presAssocID="{A4799062-42F4-4AE7-9269-BE22D52F6BB6}" presName="rootComposite" presStyleCnt="0"/>
      <dgm:spPr/>
    </dgm:pt>
    <dgm:pt modelId="{E871F438-8A4A-4F54-BAFC-D41A0CF70EA2}" type="pres">
      <dgm:prSet presAssocID="{A4799062-42F4-4AE7-9269-BE22D52F6BB6}" presName="rootText" presStyleLbl="node2" presStyleIdx="3" presStyleCnt="9">
        <dgm:presLayoutVars>
          <dgm:chPref val="3"/>
        </dgm:presLayoutVars>
      </dgm:prSet>
      <dgm:spPr/>
    </dgm:pt>
    <dgm:pt modelId="{7FEC7EB4-BCAC-4C30-9CF4-62DA9999630E}" type="pres">
      <dgm:prSet presAssocID="{A4799062-42F4-4AE7-9269-BE22D52F6BB6}" presName="rootConnector" presStyleLbl="node2" presStyleIdx="3" presStyleCnt="9"/>
      <dgm:spPr/>
    </dgm:pt>
    <dgm:pt modelId="{54A2B08D-02EC-420B-9774-619C3CA14498}" type="pres">
      <dgm:prSet presAssocID="{A4799062-42F4-4AE7-9269-BE22D52F6BB6}" presName="hierChild4" presStyleCnt="0"/>
      <dgm:spPr/>
    </dgm:pt>
    <dgm:pt modelId="{01A50ACB-B3D1-4BEA-836C-8D3680169587}" type="pres">
      <dgm:prSet presAssocID="{A4799062-42F4-4AE7-9269-BE22D52F6BB6}" presName="hierChild5" presStyleCnt="0"/>
      <dgm:spPr/>
    </dgm:pt>
    <dgm:pt modelId="{024B731D-9DE4-49AF-916A-96CD99F92B50}" type="pres">
      <dgm:prSet presAssocID="{8B3722CF-218B-4542-B976-659187384567}" presName="Name37" presStyleLbl="parChTrans1D2" presStyleIdx="4" presStyleCnt="9"/>
      <dgm:spPr/>
    </dgm:pt>
    <dgm:pt modelId="{42BE5A68-36D8-4DF4-B8FC-4B5D02145351}" type="pres">
      <dgm:prSet presAssocID="{2D040E6D-763C-4507-82B6-0920E55FB602}" presName="hierRoot2" presStyleCnt="0">
        <dgm:presLayoutVars>
          <dgm:hierBranch val="init"/>
        </dgm:presLayoutVars>
      </dgm:prSet>
      <dgm:spPr/>
    </dgm:pt>
    <dgm:pt modelId="{EA4A8AEB-F19C-4320-9072-FC75ACF77CD4}" type="pres">
      <dgm:prSet presAssocID="{2D040E6D-763C-4507-82B6-0920E55FB602}" presName="rootComposite" presStyleCnt="0"/>
      <dgm:spPr/>
    </dgm:pt>
    <dgm:pt modelId="{19AF5B20-5483-4875-A9DF-0B7C964357B0}" type="pres">
      <dgm:prSet presAssocID="{2D040E6D-763C-4507-82B6-0920E55FB602}" presName="rootText" presStyleLbl="node2" presStyleIdx="4" presStyleCnt="9">
        <dgm:presLayoutVars>
          <dgm:chPref val="3"/>
        </dgm:presLayoutVars>
      </dgm:prSet>
      <dgm:spPr/>
    </dgm:pt>
    <dgm:pt modelId="{BC5BC628-D334-48BD-81A7-6E8D7F0F999E}" type="pres">
      <dgm:prSet presAssocID="{2D040E6D-763C-4507-82B6-0920E55FB602}" presName="rootConnector" presStyleLbl="node2" presStyleIdx="4" presStyleCnt="9"/>
      <dgm:spPr/>
    </dgm:pt>
    <dgm:pt modelId="{0DCD4C4E-49D2-412B-8938-0EACD87504AB}" type="pres">
      <dgm:prSet presAssocID="{2D040E6D-763C-4507-82B6-0920E55FB602}" presName="hierChild4" presStyleCnt="0"/>
      <dgm:spPr/>
    </dgm:pt>
    <dgm:pt modelId="{81F2AB24-F29A-4A16-AB39-56DA71269B54}" type="pres">
      <dgm:prSet presAssocID="{2D040E6D-763C-4507-82B6-0920E55FB602}" presName="hierChild5" presStyleCnt="0"/>
      <dgm:spPr/>
    </dgm:pt>
    <dgm:pt modelId="{DC2B2243-D3FB-4F79-9452-918B35AE090A}" type="pres">
      <dgm:prSet presAssocID="{EDBB5EDB-842A-4D84-B284-4640C2401B7D}" presName="Name37" presStyleLbl="parChTrans1D2" presStyleIdx="5" presStyleCnt="9"/>
      <dgm:spPr/>
    </dgm:pt>
    <dgm:pt modelId="{20822CFE-4A0A-4B99-B301-8238B807BAA7}" type="pres">
      <dgm:prSet presAssocID="{4EB5E1B9-D73C-4EC8-825E-567F1FB6D07D}" presName="hierRoot2" presStyleCnt="0">
        <dgm:presLayoutVars>
          <dgm:hierBranch val="init"/>
        </dgm:presLayoutVars>
      </dgm:prSet>
      <dgm:spPr/>
    </dgm:pt>
    <dgm:pt modelId="{066F1B49-F954-403C-B4FE-6EFCCD31FEAC}" type="pres">
      <dgm:prSet presAssocID="{4EB5E1B9-D73C-4EC8-825E-567F1FB6D07D}" presName="rootComposite" presStyleCnt="0"/>
      <dgm:spPr/>
    </dgm:pt>
    <dgm:pt modelId="{223DFF7B-AA84-4A99-8677-C0CAC659A69E}" type="pres">
      <dgm:prSet presAssocID="{4EB5E1B9-D73C-4EC8-825E-567F1FB6D07D}" presName="rootText" presStyleLbl="node2" presStyleIdx="5" presStyleCnt="9">
        <dgm:presLayoutVars>
          <dgm:chPref val="3"/>
        </dgm:presLayoutVars>
      </dgm:prSet>
      <dgm:spPr/>
    </dgm:pt>
    <dgm:pt modelId="{AA76E15F-1FB1-4A66-8148-EA4D021E4524}" type="pres">
      <dgm:prSet presAssocID="{4EB5E1B9-D73C-4EC8-825E-567F1FB6D07D}" presName="rootConnector" presStyleLbl="node2" presStyleIdx="5" presStyleCnt="9"/>
      <dgm:spPr/>
    </dgm:pt>
    <dgm:pt modelId="{928B0416-979A-43DD-A0EE-255F526CED9A}" type="pres">
      <dgm:prSet presAssocID="{4EB5E1B9-D73C-4EC8-825E-567F1FB6D07D}" presName="hierChild4" presStyleCnt="0"/>
      <dgm:spPr/>
    </dgm:pt>
    <dgm:pt modelId="{7DAAA223-0439-4F1A-A47B-49B749CC6220}" type="pres">
      <dgm:prSet presAssocID="{4EB5E1B9-D73C-4EC8-825E-567F1FB6D07D}" presName="hierChild5" presStyleCnt="0"/>
      <dgm:spPr/>
    </dgm:pt>
    <dgm:pt modelId="{8D66E4E0-2D8B-4565-BCF2-0A73D935CA42}" type="pres">
      <dgm:prSet presAssocID="{5DC62903-985C-4AB7-8DFA-1CB3F31E1735}" presName="Name37" presStyleLbl="parChTrans1D2" presStyleIdx="6" presStyleCnt="9"/>
      <dgm:spPr/>
    </dgm:pt>
    <dgm:pt modelId="{5C958126-2A73-4B2A-A786-F280CEA5B81F}" type="pres">
      <dgm:prSet presAssocID="{4DE258EF-A252-4FF5-B706-BA777BEFC64F}" presName="hierRoot2" presStyleCnt="0">
        <dgm:presLayoutVars>
          <dgm:hierBranch val="init"/>
        </dgm:presLayoutVars>
      </dgm:prSet>
      <dgm:spPr/>
    </dgm:pt>
    <dgm:pt modelId="{4F25B145-AC20-43C1-81D5-6EA3A4794DFD}" type="pres">
      <dgm:prSet presAssocID="{4DE258EF-A252-4FF5-B706-BA777BEFC64F}" presName="rootComposite" presStyleCnt="0"/>
      <dgm:spPr/>
    </dgm:pt>
    <dgm:pt modelId="{7D031F17-5A1A-4DFD-AB94-2656A93C0F47}" type="pres">
      <dgm:prSet presAssocID="{4DE258EF-A252-4FF5-B706-BA777BEFC64F}" presName="rootText" presStyleLbl="node2" presStyleIdx="6" presStyleCnt="9">
        <dgm:presLayoutVars>
          <dgm:chPref val="3"/>
        </dgm:presLayoutVars>
      </dgm:prSet>
      <dgm:spPr/>
    </dgm:pt>
    <dgm:pt modelId="{9F5088D6-B7BB-4204-A480-CF04D07AD13A}" type="pres">
      <dgm:prSet presAssocID="{4DE258EF-A252-4FF5-B706-BA777BEFC64F}" presName="rootConnector" presStyleLbl="node2" presStyleIdx="6" presStyleCnt="9"/>
      <dgm:spPr/>
    </dgm:pt>
    <dgm:pt modelId="{8CC273C8-0421-4E9E-A695-43A8F73B21DD}" type="pres">
      <dgm:prSet presAssocID="{4DE258EF-A252-4FF5-B706-BA777BEFC64F}" presName="hierChild4" presStyleCnt="0"/>
      <dgm:spPr/>
    </dgm:pt>
    <dgm:pt modelId="{140A24F4-47F5-43A3-8D03-8EC8589E1EA4}" type="pres">
      <dgm:prSet presAssocID="{4DE258EF-A252-4FF5-B706-BA777BEFC64F}" presName="hierChild5" presStyleCnt="0"/>
      <dgm:spPr/>
    </dgm:pt>
    <dgm:pt modelId="{14498364-4B98-4DE0-BA00-7EB03435DED0}" type="pres">
      <dgm:prSet presAssocID="{A2E37BBA-A2DE-47D0-94F6-291A978142BC}" presName="Name37" presStyleLbl="parChTrans1D2" presStyleIdx="7" presStyleCnt="9"/>
      <dgm:spPr/>
    </dgm:pt>
    <dgm:pt modelId="{F1CCAA27-C462-4B08-91CD-C55115111D7F}" type="pres">
      <dgm:prSet presAssocID="{C2CFD83B-1453-4ABB-BC84-56A6F7DB90B3}" presName="hierRoot2" presStyleCnt="0">
        <dgm:presLayoutVars>
          <dgm:hierBranch val="init"/>
        </dgm:presLayoutVars>
      </dgm:prSet>
      <dgm:spPr/>
    </dgm:pt>
    <dgm:pt modelId="{D26D0FAA-0E56-4AF8-B355-142A1FFC11D2}" type="pres">
      <dgm:prSet presAssocID="{C2CFD83B-1453-4ABB-BC84-56A6F7DB90B3}" presName="rootComposite" presStyleCnt="0"/>
      <dgm:spPr/>
    </dgm:pt>
    <dgm:pt modelId="{005E1BC0-4C2E-4A12-9F61-F317534DAE6A}" type="pres">
      <dgm:prSet presAssocID="{C2CFD83B-1453-4ABB-BC84-56A6F7DB90B3}" presName="rootText" presStyleLbl="node2" presStyleIdx="7" presStyleCnt="9">
        <dgm:presLayoutVars>
          <dgm:chPref val="3"/>
        </dgm:presLayoutVars>
      </dgm:prSet>
      <dgm:spPr/>
    </dgm:pt>
    <dgm:pt modelId="{A8EA0D21-F7E6-42DE-8731-46242AE697C3}" type="pres">
      <dgm:prSet presAssocID="{C2CFD83B-1453-4ABB-BC84-56A6F7DB90B3}" presName="rootConnector" presStyleLbl="node2" presStyleIdx="7" presStyleCnt="9"/>
      <dgm:spPr/>
    </dgm:pt>
    <dgm:pt modelId="{6487B2FB-F3BC-4D72-8F83-3270DEA17B60}" type="pres">
      <dgm:prSet presAssocID="{C2CFD83B-1453-4ABB-BC84-56A6F7DB90B3}" presName="hierChild4" presStyleCnt="0"/>
      <dgm:spPr/>
    </dgm:pt>
    <dgm:pt modelId="{EF6C9D6B-1FC7-4B6D-905C-BE3C165EF999}" type="pres">
      <dgm:prSet presAssocID="{C2CFD83B-1453-4ABB-BC84-56A6F7DB90B3}" presName="hierChild5" presStyleCnt="0"/>
      <dgm:spPr/>
    </dgm:pt>
    <dgm:pt modelId="{A47ECEAE-A35C-4B17-B2A0-CAFD3D509EB5}" type="pres">
      <dgm:prSet presAssocID="{869A3F39-0721-43BA-82AB-F2AFEC26C9B7}" presName="Name37" presStyleLbl="parChTrans1D2" presStyleIdx="8" presStyleCnt="9"/>
      <dgm:spPr/>
    </dgm:pt>
    <dgm:pt modelId="{977DF95B-48AD-4201-B6D7-396C0A5F0EEC}" type="pres">
      <dgm:prSet presAssocID="{D4C7C908-9C2E-479D-94F4-9EFA518DF3EF}" presName="hierRoot2" presStyleCnt="0">
        <dgm:presLayoutVars>
          <dgm:hierBranch val="init"/>
        </dgm:presLayoutVars>
      </dgm:prSet>
      <dgm:spPr/>
    </dgm:pt>
    <dgm:pt modelId="{D30F10DC-AD2C-4E92-B3B2-DA3C6963E118}" type="pres">
      <dgm:prSet presAssocID="{D4C7C908-9C2E-479D-94F4-9EFA518DF3EF}" presName="rootComposite" presStyleCnt="0"/>
      <dgm:spPr/>
    </dgm:pt>
    <dgm:pt modelId="{8AF98CD9-F0FC-496C-B3F5-B9C23C22DC7C}" type="pres">
      <dgm:prSet presAssocID="{D4C7C908-9C2E-479D-94F4-9EFA518DF3EF}" presName="rootText" presStyleLbl="node2" presStyleIdx="8" presStyleCnt="9">
        <dgm:presLayoutVars>
          <dgm:chPref val="3"/>
        </dgm:presLayoutVars>
      </dgm:prSet>
      <dgm:spPr/>
    </dgm:pt>
    <dgm:pt modelId="{7C6AF09A-F95D-4E3F-8829-2F06F569CFFE}" type="pres">
      <dgm:prSet presAssocID="{D4C7C908-9C2E-479D-94F4-9EFA518DF3EF}" presName="rootConnector" presStyleLbl="node2" presStyleIdx="8" presStyleCnt="9"/>
      <dgm:spPr/>
    </dgm:pt>
    <dgm:pt modelId="{AB8F3AB2-F845-4B87-AB2E-EA89DE95BE02}" type="pres">
      <dgm:prSet presAssocID="{D4C7C908-9C2E-479D-94F4-9EFA518DF3EF}" presName="hierChild4" presStyleCnt="0"/>
      <dgm:spPr/>
    </dgm:pt>
    <dgm:pt modelId="{C9514684-2139-47CD-A865-7812147B2759}" type="pres">
      <dgm:prSet presAssocID="{D4C7C908-9C2E-479D-94F4-9EFA518DF3EF}" presName="hierChild5" presStyleCnt="0"/>
      <dgm:spPr/>
    </dgm:pt>
    <dgm:pt modelId="{35118955-5C8D-4B85-842A-D91B60702B7D}" type="pres">
      <dgm:prSet presAssocID="{5F36E6D8-89EA-48EC-9935-1A354712A50C}" presName="hierChild3" presStyleCnt="0"/>
      <dgm:spPr/>
    </dgm:pt>
  </dgm:ptLst>
  <dgm:cxnLst>
    <dgm:cxn modelId="{4C4EF302-600B-4B4E-A3C7-AFD50840A5E2}" type="presOf" srcId="{A4799062-42F4-4AE7-9269-BE22D52F6BB6}" destId="{7FEC7EB4-BCAC-4C30-9CF4-62DA9999630E}" srcOrd="1" destOrd="0" presId="urn:microsoft.com/office/officeart/2005/8/layout/orgChart1"/>
    <dgm:cxn modelId="{AB5C1D06-5CC3-4A28-8F78-087FBD316B20}" type="presOf" srcId="{4DE258EF-A252-4FF5-B706-BA777BEFC64F}" destId="{7D031F17-5A1A-4DFD-AB94-2656A93C0F47}" srcOrd="0" destOrd="0" presId="urn:microsoft.com/office/officeart/2005/8/layout/orgChart1"/>
    <dgm:cxn modelId="{991AE007-4605-406A-ACD3-E53BA952DFF0}" srcId="{5F36E6D8-89EA-48EC-9935-1A354712A50C}" destId="{2D040E6D-763C-4507-82B6-0920E55FB602}" srcOrd="4" destOrd="0" parTransId="{8B3722CF-218B-4542-B976-659187384567}" sibTransId="{A78EF5FE-FCBF-4E42-A1BC-3F2D478807D7}"/>
    <dgm:cxn modelId="{9FD83408-D028-42F0-815E-099BED72755F}" type="presOf" srcId="{EDBB5EDB-842A-4D84-B284-4640C2401B7D}" destId="{DC2B2243-D3FB-4F79-9452-918B35AE090A}" srcOrd="0" destOrd="0" presId="urn:microsoft.com/office/officeart/2005/8/layout/orgChart1"/>
    <dgm:cxn modelId="{0CE4F908-DB72-4E3C-B743-D085EF6ACC0E}" type="presOf" srcId="{5F36E6D8-89EA-48EC-9935-1A354712A50C}" destId="{B9667757-CC9B-4B66-8A70-E01F29F2B3ED}" srcOrd="0" destOrd="0" presId="urn:microsoft.com/office/officeart/2005/8/layout/orgChart1"/>
    <dgm:cxn modelId="{E7D9B90E-D3B3-4AEB-A386-C10FCD03850C}" type="presOf" srcId="{D4C7C908-9C2E-479D-94F4-9EFA518DF3EF}" destId="{7C6AF09A-F95D-4E3F-8829-2F06F569CFFE}" srcOrd="1" destOrd="0" presId="urn:microsoft.com/office/officeart/2005/8/layout/orgChart1"/>
    <dgm:cxn modelId="{EF426614-0952-4A1B-A9F9-E48843C1197D}" type="presOf" srcId="{48B933CC-824F-4491-AEED-D3D3D3867CF1}" destId="{995CDC9C-2473-4590-953B-F5E7E2FD2E96}" srcOrd="0" destOrd="0" presId="urn:microsoft.com/office/officeart/2005/8/layout/orgChart1"/>
    <dgm:cxn modelId="{23166215-8847-4FC6-B90B-AD8C889D4275}" type="presOf" srcId="{42BC4E4B-9675-424D-8167-4B1EDC6693D2}" destId="{F2EE694B-9C57-4838-9622-A51A0A2943AE}" srcOrd="0" destOrd="0" presId="urn:microsoft.com/office/officeart/2005/8/layout/orgChart1"/>
    <dgm:cxn modelId="{A9EA401B-A592-46C1-A0BC-14044E2A17CF}" type="presOf" srcId="{4EB5E1B9-D73C-4EC8-825E-567F1FB6D07D}" destId="{AA76E15F-1FB1-4A66-8148-EA4D021E4524}" srcOrd="1" destOrd="0" presId="urn:microsoft.com/office/officeart/2005/8/layout/orgChart1"/>
    <dgm:cxn modelId="{32C0911B-ECF2-43A7-9D8A-E86FB27AE998}" type="presOf" srcId="{12CB3366-BD6A-434B-9F4C-C3BAC2AD2B01}" destId="{F94A4B0E-9BEA-49B9-B2B1-1CF9A1714318}" srcOrd="0" destOrd="0" presId="urn:microsoft.com/office/officeart/2005/8/layout/orgChart1"/>
    <dgm:cxn modelId="{19B2C21B-BD44-48B6-A84D-7A8DD5008B18}" srcId="{5F36E6D8-89EA-48EC-9935-1A354712A50C}" destId="{48B933CC-824F-4491-AEED-D3D3D3867CF1}" srcOrd="2" destOrd="0" parTransId="{38A07D1C-B229-48ED-BDB2-903F263E34D2}" sibTransId="{259DEA4E-89F3-4C75-BB16-C72606EB0363}"/>
    <dgm:cxn modelId="{BE83771E-B8D9-44C8-81B2-3EF18627C614}" type="presOf" srcId="{2D040E6D-763C-4507-82B6-0920E55FB602}" destId="{19AF5B20-5483-4875-A9DF-0B7C964357B0}" srcOrd="0" destOrd="0" presId="urn:microsoft.com/office/officeart/2005/8/layout/orgChart1"/>
    <dgm:cxn modelId="{8041BC21-9DE8-4BE4-9E65-FEB5D8CD7289}" srcId="{5F36E6D8-89EA-48EC-9935-1A354712A50C}" destId="{C2CFD83B-1453-4ABB-BC84-56A6F7DB90B3}" srcOrd="7" destOrd="0" parTransId="{A2E37BBA-A2DE-47D0-94F6-291A978142BC}" sibTransId="{86FDBDCC-A6A9-4AE2-ADB1-BA09B2F76DBE}"/>
    <dgm:cxn modelId="{61AA352B-E02F-456E-8BE1-AAAAEE44F55B}" type="presOf" srcId="{D4C7C908-9C2E-479D-94F4-9EFA518DF3EF}" destId="{8AF98CD9-F0FC-496C-B3F5-B9C23C22DC7C}" srcOrd="0" destOrd="0" presId="urn:microsoft.com/office/officeart/2005/8/layout/orgChart1"/>
    <dgm:cxn modelId="{AD0E8936-AE53-438E-91F9-6B58D4C815A8}" type="presOf" srcId="{0E29EC05-82F8-466A-9F2B-AD02665BB881}" destId="{32F6BECD-2DAE-41F8-912D-A5A1C017FF9A}" srcOrd="0" destOrd="0" presId="urn:microsoft.com/office/officeart/2005/8/layout/orgChart1"/>
    <dgm:cxn modelId="{B716A75E-7412-4A27-A593-2F9F45AC1A40}" type="presOf" srcId="{869A3F39-0721-43BA-82AB-F2AFEC26C9B7}" destId="{A47ECEAE-A35C-4B17-B2A0-CAFD3D509EB5}" srcOrd="0" destOrd="0" presId="urn:microsoft.com/office/officeart/2005/8/layout/orgChart1"/>
    <dgm:cxn modelId="{FAE79362-C0BC-444E-BF70-AB278EAF756A}" type="presOf" srcId="{48B933CC-824F-4491-AEED-D3D3D3867CF1}" destId="{0E3D1CE1-001C-476D-8040-AE1640DD83B9}" srcOrd="1" destOrd="0" presId="urn:microsoft.com/office/officeart/2005/8/layout/orgChart1"/>
    <dgm:cxn modelId="{B3B76349-6112-4C8A-BA78-0BF128BF1E9E}" srcId="{5F36E6D8-89EA-48EC-9935-1A354712A50C}" destId="{41495AE8-8074-494D-946A-5B3756824C94}" srcOrd="0" destOrd="0" parTransId="{0731DC82-FDFA-4D8B-8831-FDC918AD6552}" sibTransId="{EC15C893-6D25-492F-B72A-44FA842B7D6A}"/>
    <dgm:cxn modelId="{0682336B-FE57-45AB-B55A-B2C8C0D790E1}" type="presOf" srcId="{38A07D1C-B229-48ED-BDB2-903F263E34D2}" destId="{F622BCAE-06BF-437F-AD93-29F705610300}" srcOrd="0" destOrd="0" presId="urn:microsoft.com/office/officeart/2005/8/layout/orgChart1"/>
    <dgm:cxn modelId="{D519FD70-5FF5-46E0-A612-C5D8FABBF8DC}" type="presOf" srcId="{4DE258EF-A252-4FF5-B706-BA777BEFC64F}" destId="{9F5088D6-B7BB-4204-A480-CF04D07AD13A}" srcOrd="1" destOrd="0" presId="urn:microsoft.com/office/officeart/2005/8/layout/orgChart1"/>
    <dgm:cxn modelId="{6923DE52-910C-4012-ACD4-1465F579C60B}" srcId="{5F36E6D8-89EA-48EC-9935-1A354712A50C}" destId="{4EB5E1B9-D73C-4EC8-825E-567F1FB6D07D}" srcOrd="5" destOrd="0" parTransId="{EDBB5EDB-842A-4D84-B284-4640C2401B7D}" sibTransId="{C3FA4BBA-128B-499C-8750-1F8FAAA4FB63}"/>
    <dgm:cxn modelId="{D90B2953-46E7-434A-9F66-241545519B8A}" type="presOf" srcId="{5F36E6D8-89EA-48EC-9935-1A354712A50C}" destId="{7CF1FB85-5093-4B1E-92F4-3B8059A7F613}" srcOrd="1" destOrd="0" presId="urn:microsoft.com/office/officeart/2005/8/layout/orgChart1"/>
    <dgm:cxn modelId="{67CB8D53-F5AC-48C7-AA56-CA08D5797B38}" type="presOf" srcId="{2B9861DC-7608-4770-A087-687300CFFFCD}" destId="{4BAA46FB-5222-4C30-BB9A-609A7F0026C7}" srcOrd="1" destOrd="0" presId="urn:microsoft.com/office/officeart/2005/8/layout/orgChart1"/>
    <dgm:cxn modelId="{AC5BC67C-1AD0-4CC6-9A54-CC4E4915EE01}" type="presOf" srcId="{C2CFD83B-1453-4ABB-BC84-56A6F7DB90B3}" destId="{A8EA0D21-F7E6-42DE-8731-46242AE697C3}" srcOrd="1" destOrd="0" presId="urn:microsoft.com/office/officeart/2005/8/layout/orgChart1"/>
    <dgm:cxn modelId="{E1FF6A87-6048-4D89-9DA4-7BDFE51D39A5}" type="presOf" srcId="{A2E37BBA-A2DE-47D0-94F6-291A978142BC}" destId="{14498364-4B98-4DE0-BA00-7EB03435DED0}" srcOrd="0" destOrd="0" presId="urn:microsoft.com/office/officeart/2005/8/layout/orgChart1"/>
    <dgm:cxn modelId="{EEBD5A99-30FE-4E6B-BE28-4C3DFEDACBA5}" type="presOf" srcId="{5DC62903-985C-4AB7-8DFA-1CB3F31E1735}" destId="{8D66E4E0-2D8B-4565-BCF2-0A73D935CA42}" srcOrd="0" destOrd="0" presId="urn:microsoft.com/office/officeart/2005/8/layout/orgChart1"/>
    <dgm:cxn modelId="{EE15349D-CFA9-40B9-8CF9-00162CC03A71}" type="presOf" srcId="{2B9861DC-7608-4770-A087-687300CFFFCD}" destId="{941F9730-F272-4860-A766-CA05A66D7520}" srcOrd="0" destOrd="0" presId="urn:microsoft.com/office/officeart/2005/8/layout/orgChart1"/>
    <dgm:cxn modelId="{B0DAB3AB-9AB6-4BED-8052-627B8452A897}" type="presOf" srcId="{41495AE8-8074-494D-946A-5B3756824C94}" destId="{9D845D02-C8C1-4F97-856C-7CB894FAE4E2}" srcOrd="1" destOrd="0" presId="urn:microsoft.com/office/officeart/2005/8/layout/orgChart1"/>
    <dgm:cxn modelId="{DAF639AC-5ABB-4B0F-B4B4-980BB60E01B6}" type="presOf" srcId="{A4799062-42F4-4AE7-9269-BE22D52F6BB6}" destId="{E871F438-8A4A-4F54-BAFC-D41A0CF70EA2}" srcOrd="0" destOrd="0" presId="urn:microsoft.com/office/officeart/2005/8/layout/orgChart1"/>
    <dgm:cxn modelId="{CA28ABCF-7920-4796-A3C2-BBA62804C454}" type="presOf" srcId="{C2CFD83B-1453-4ABB-BC84-56A6F7DB90B3}" destId="{005E1BC0-4C2E-4A12-9F61-F317534DAE6A}" srcOrd="0" destOrd="0" presId="urn:microsoft.com/office/officeart/2005/8/layout/orgChart1"/>
    <dgm:cxn modelId="{6E84DFD3-A46C-411E-AD1F-266204972D1B}" srcId="{5F36E6D8-89EA-48EC-9935-1A354712A50C}" destId="{4DE258EF-A252-4FF5-B706-BA777BEFC64F}" srcOrd="6" destOrd="0" parTransId="{5DC62903-985C-4AB7-8DFA-1CB3F31E1735}" sibTransId="{9D9C573A-B136-4D1F-B512-E1053BA3EB1D}"/>
    <dgm:cxn modelId="{25C7A1E3-4140-4C3C-85DF-ACD1049C2495}" srcId="{5F36E6D8-89EA-48EC-9935-1A354712A50C}" destId="{A4799062-42F4-4AE7-9269-BE22D52F6BB6}" srcOrd="3" destOrd="0" parTransId="{12CB3366-BD6A-434B-9F4C-C3BAC2AD2B01}" sibTransId="{30EB2210-7077-481B-8907-FB0D7E3FF8A6}"/>
    <dgm:cxn modelId="{FE2467E6-E732-4B42-9A21-270BB4D7B58B}" type="presOf" srcId="{41495AE8-8074-494D-946A-5B3756824C94}" destId="{5197DA26-A964-4CEC-862C-0ABC015D8F9C}" srcOrd="0" destOrd="0" presId="urn:microsoft.com/office/officeart/2005/8/layout/orgChart1"/>
    <dgm:cxn modelId="{80B474E9-BE55-4EEF-A733-3D2549386642}" type="presOf" srcId="{2D040E6D-763C-4507-82B6-0920E55FB602}" destId="{BC5BC628-D334-48BD-81A7-6E8D7F0F999E}" srcOrd="1" destOrd="0" presId="urn:microsoft.com/office/officeart/2005/8/layout/orgChart1"/>
    <dgm:cxn modelId="{77FE6EEF-58A4-44DB-8646-A46A4ED167A3}" type="presOf" srcId="{8B3722CF-218B-4542-B976-659187384567}" destId="{024B731D-9DE4-49AF-916A-96CD99F92B50}" srcOrd="0" destOrd="0" presId="urn:microsoft.com/office/officeart/2005/8/layout/orgChart1"/>
    <dgm:cxn modelId="{1CFA9AEF-1045-4FAE-9C5C-CFC49EEA6DC5}" type="presOf" srcId="{4EB5E1B9-D73C-4EC8-825E-567F1FB6D07D}" destId="{223DFF7B-AA84-4A99-8677-C0CAC659A69E}" srcOrd="0" destOrd="0" presId="urn:microsoft.com/office/officeart/2005/8/layout/orgChart1"/>
    <dgm:cxn modelId="{09EEB3F1-4A49-49CC-9710-A937919B8C81}" srcId="{5F36E6D8-89EA-48EC-9935-1A354712A50C}" destId="{2B9861DC-7608-4770-A087-687300CFFFCD}" srcOrd="1" destOrd="0" parTransId="{42BC4E4B-9675-424D-8167-4B1EDC6693D2}" sibTransId="{49437096-F4AF-478F-9228-4307E34691A9}"/>
    <dgm:cxn modelId="{A67FC6FC-A879-419A-B8BC-27F30CC65E5A}" type="presOf" srcId="{0731DC82-FDFA-4D8B-8831-FDC918AD6552}" destId="{F8A08D70-9ADC-499E-B1F9-A02887A4C9E4}" srcOrd="0" destOrd="0" presId="urn:microsoft.com/office/officeart/2005/8/layout/orgChart1"/>
    <dgm:cxn modelId="{E949BFFE-6828-40F2-AB6C-A92ECADAFB2C}" srcId="{5F36E6D8-89EA-48EC-9935-1A354712A50C}" destId="{D4C7C908-9C2E-479D-94F4-9EFA518DF3EF}" srcOrd="8" destOrd="0" parTransId="{869A3F39-0721-43BA-82AB-F2AFEC26C9B7}" sibTransId="{B09F0BA1-B354-47E2-89A7-2E1F3C1447F8}"/>
    <dgm:cxn modelId="{4094FBFE-F64B-4045-BD32-AA32232033E9}" srcId="{0E29EC05-82F8-466A-9F2B-AD02665BB881}" destId="{5F36E6D8-89EA-48EC-9935-1A354712A50C}" srcOrd="0" destOrd="0" parTransId="{1C78860C-F7F4-4AD2-8234-4F507E945C29}" sibTransId="{51A406B3-660C-4A9A-992A-93F941C3B3E5}"/>
    <dgm:cxn modelId="{F205D5F6-FBF3-4AD2-B53E-DD528EB68723}" type="presParOf" srcId="{32F6BECD-2DAE-41F8-912D-A5A1C017FF9A}" destId="{63B488D9-11C7-46F2-93AC-A77AE710E0C2}" srcOrd="0" destOrd="0" presId="urn:microsoft.com/office/officeart/2005/8/layout/orgChart1"/>
    <dgm:cxn modelId="{9959C864-2FAB-469F-AB04-1627D5DBF90A}" type="presParOf" srcId="{63B488D9-11C7-46F2-93AC-A77AE710E0C2}" destId="{F441DB52-9D14-4D20-B5B7-C6CB1EB9E15D}" srcOrd="0" destOrd="0" presId="urn:microsoft.com/office/officeart/2005/8/layout/orgChart1"/>
    <dgm:cxn modelId="{076D2348-C28E-4442-B8EA-5B3AA923D9CE}" type="presParOf" srcId="{F441DB52-9D14-4D20-B5B7-C6CB1EB9E15D}" destId="{B9667757-CC9B-4B66-8A70-E01F29F2B3ED}" srcOrd="0" destOrd="0" presId="urn:microsoft.com/office/officeart/2005/8/layout/orgChart1"/>
    <dgm:cxn modelId="{C84C5CB1-1735-4DBF-B16B-E2AAC874EF56}" type="presParOf" srcId="{F441DB52-9D14-4D20-B5B7-C6CB1EB9E15D}" destId="{7CF1FB85-5093-4B1E-92F4-3B8059A7F613}" srcOrd="1" destOrd="0" presId="urn:microsoft.com/office/officeart/2005/8/layout/orgChart1"/>
    <dgm:cxn modelId="{6FEC3D0C-9EF9-47B5-BC57-3A35EB0B2892}" type="presParOf" srcId="{63B488D9-11C7-46F2-93AC-A77AE710E0C2}" destId="{C1FF9A4A-A06F-4F78-A941-74B8920B672A}" srcOrd="1" destOrd="0" presId="urn:microsoft.com/office/officeart/2005/8/layout/orgChart1"/>
    <dgm:cxn modelId="{5AB97456-0E75-4AD9-9C86-1329556E1C0C}" type="presParOf" srcId="{C1FF9A4A-A06F-4F78-A941-74B8920B672A}" destId="{F8A08D70-9ADC-499E-B1F9-A02887A4C9E4}" srcOrd="0" destOrd="0" presId="urn:microsoft.com/office/officeart/2005/8/layout/orgChart1"/>
    <dgm:cxn modelId="{F16E3284-7952-4B4B-85CB-CE5599412172}" type="presParOf" srcId="{C1FF9A4A-A06F-4F78-A941-74B8920B672A}" destId="{2222D6E5-8C72-4EA6-9895-7CA6BF340DF2}" srcOrd="1" destOrd="0" presId="urn:microsoft.com/office/officeart/2005/8/layout/orgChart1"/>
    <dgm:cxn modelId="{274839A1-62AC-4833-9F51-3B09579395DD}" type="presParOf" srcId="{2222D6E5-8C72-4EA6-9895-7CA6BF340DF2}" destId="{06D844A6-17EF-410C-8EB9-C900B7B554F8}" srcOrd="0" destOrd="0" presId="urn:microsoft.com/office/officeart/2005/8/layout/orgChart1"/>
    <dgm:cxn modelId="{41BE9F48-415B-42E4-A9D4-6B6198CFD7E5}" type="presParOf" srcId="{06D844A6-17EF-410C-8EB9-C900B7B554F8}" destId="{5197DA26-A964-4CEC-862C-0ABC015D8F9C}" srcOrd="0" destOrd="0" presId="urn:microsoft.com/office/officeart/2005/8/layout/orgChart1"/>
    <dgm:cxn modelId="{53CA6E14-D13A-4261-8CA4-274C1A2089A1}" type="presParOf" srcId="{06D844A6-17EF-410C-8EB9-C900B7B554F8}" destId="{9D845D02-C8C1-4F97-856C-7CB894FAE4E2}" srcOrd="1" destOrd="0" presId="urn:microsoft.com/office/officeart/2005/8/layout/orgChart1"/>
    <dgm:cxn modelId="{204CBBCB-31BA-4FE6-8749-4DDB0749AAA3}" type="presParOf" srcId="{2222D6E5-8C72-4EA6-9895-7CA6BF340DF2}" destId="{6A0800F5-5D97-4DA5-905A-6AD022F2F082}" srcOrd="1" destOrd="0" presId="urn:microsoft.com/office/officeart/2005/8/layout/orgChart1"/>
    <dgm:cxn modelId="{7ACBF3AF-F88B-428F-B8C1-593E69F60C05}" type="presParOf" srcId="{2222D6E5-8C72-4EA6-9895-7CA6BF340DF2}" destId="{5E88B5D9-73D8-4D11-A4B9-2F6526ABB4A3}" srcOrd="2" destOrd="0" presId="urn:microsoft.com/office/officeart/2005/8/layout/orgChart1"/>
    <dgm:cxn modelId="{822CE07E-9979-479D-B2F6-25C03FBDA621}" type="presParOf" srcId="{C1FF9A4A-A06F-4F78-A941-74B8920B672A}" destId="{F2EE694B-9C57-4838-9622-A51A0A2943AE}" srcOrd="2" destOrd="0" presId="urn:microsoft.com/office/officeart/2005/8/layout/orgChart1"/>
    <dgm:cxn modelId="{AA68ACB5-A086-4592-AC62-7E38F6495AE7}" type="presParOf" srcId="{C1FF9A4A-A06F-4F78-A941-74B8920B672A}" destId="{D6A347D6-D597-4A4A-BF57-564B6AEB966D}" srcOrd="3" destOrd="0" presId="urn:microsoft.com/office/officeart/2005/8/layout/orgChart1"/>
    <dgm:cxn modelId="{994247F3-A6B1-4442-9942-A139C6D7A22A}" type="presParOf" srcId="{D6A347D6-D597-4A4A-BF57-564B6AEB966D}" destId="{5CE39CD9-D0E5-4E13-8F24-C52F36C433C9}" srcOrd="0" destOrd="0" presId="urn:microsoft.com/office/officeart/2005/8/layout/orgChart1"/>
    <dgm:cxn modelId="{7342A36E-5066-4AB8-B0DE-64FD20B1D39B}" type="presParOf" srcId="{5CE39CD9-D0E5-4E13-8F24-C52F36C433C9}" destId="{941F9730-F272-4860-A766-CA05A66D7520}" srcOrd="0" destOrd="0" presId="urn:microsoft.com/office/officeart/2005/8/layout/orgChart1"/>
    <dgm:cxn modelId="{B69A17CC-586D-44C2-9627-27C33C341ACF}" type="presParOf" srcId="{5CE39CD9-D0E5-4E13-8F24-C52F36C433C9}" destId="{4BAA46FB-5222-4C30-BB9A-609A7F0026C7}" srcOrd="1" destOrd="0" presId="urn:microsoft.com/office/officeart/2005/8/layout/orgChart1"/>
    <dgm:cxn modelId="{46FF6F96-2866-44DA-88A3-C325B689E431}" type="presParOf" srcId="{D6A347D6-D597-4A4A-BF57-564B6AEB966D}" destId="{9BC38E96-3DCF-4EB2-9A5C-72D0A4F0D241}" srcOrd="1" destOrd="0" presId="urn:microsoft.com/office/officeart/2005/8/layout/orgChart1"/>
    <dgm:cxn modelId="{F0BA1716-096F-4C30-9477-44A2BC30CFA5}" type="presParOf" srcId="{D6A347D6-D597-4A4A-BF57-564B6AEB966D}" destId="{4C53ED22-2281-42DA-95FC-C20F6A722936}" srcOrd="2" destOrd="0" presId="urn:microsoft.com/office/officeart/2005/8/layout/orgChart1"/>
    <dgm:cxn modelId="{CA8A4319-4400-4E05-9179-DB88318BB8EE}" type="presParOf" srcId="{C1FF9A4A-A06F-4F78-A941-74B8920B672A}" destId="{F622BCAE-06BF-437F-AD93-29F705610300}" srcOrd="4" destOrd="0" presId="urn:microsoft.com/office/officeart/2005/8/layout/orgChart1"/>
    <dgm:cxn modelId="{6AAB2F2E-3367-40FB-8FB9-5C012021D9B5}" type="presParOf" srcId="{C1FF9A4A-A06F-4F78-A941-74B8920B672A}" destId="{88765FA8-F21A-4BCF-9315-2940A5B9DB94}" srcOrd="5" destOrd="0" presId="urn:microsoft.com/office/officeart/2005/8/layout/orgChart1"/>
    <dgm:cxn modelId="{A0CD39CB-F43B-4CD5-92D0-BC1D00305C5D}" type="presParOf" srcId="{88765FA8-F21A-4BCF-9315-2940A5B9DB94}" destId="{7279164F-998F-4F96-B7D4-E738F2D1AC50}" srcOrd="0" destOrd="0" presId="urn:microsoft.com/office/officeart/2005/8/layout/orgChart1"/>
    <dgm:cxn modelId="{21906062-67DA-41DD-9A66-78AF2B964DA0}" type="presParOf" srcId="{7279164F-998F-4F96-B7D4-E738F2D1AC50}" destId="{995CDC9C-2473-4590-953B-F5E7E2FD2E96}" srcOrd="0" destOrd="0" presId="urn:microsoft.com/office/officeart/2005/8/layout/orgChart1"/>
    <dgm:cxn modelId="{EA91E0D6-ECF6-4B3A-83FC-6305890DE812}" type="presParOf" srcId="{7279164F-998F-4F96-B7D4-E738F2D1AC50}" destId="{0E3D1CE1-001C-476D-8040-AE1640DD83B9}" srcOrd="1" destOrd="0" presId="urn:microsoft.com/office/officeart/2005/8/layout/orgChart1"/>
    <dgm:cxn modelId="{94329530-FFAB-4A86-94A3-AB686F202873}" type="presParOf" srcId="{88765FA8-F21A-4BCF-9315-2940A5B9DB94}" destId="{6EE41FA4-DF51-4204-B107-0EF34E7658DF}" srcOrd="1" destOrd="0" presId="urn:microsoft.com/office/officeart/2005/8/layout/orgChart1"/>
    <dgm:cxn modelId="{5C237945-202D-4E46-84B7-3A14C7A3F654}" type="presParOf" srcId="{88765FA8-F21A-4BCF-9315-2940A5B9DB94}" destId="{5F9679DB-C606-40E3-971C-0013EA1436BC}" srcOrd="2" destOrd="0" presId="urn:microsoft.com/office/officeart/2005/8/layout/orgChart1"/>
    <dgm:cxn modelId="{2E40143B-DEC7-4B2C-9381-B8BBDA7B9C6E}" type="presParOf" srcId="{C1FF9A4A-A06F-4F78-A941-74B8920B672A}" destId="{F94A4B0E-9BEA-49B9-B2B1-1CF9A1714318}" srcOrd="6" destOrd="0" presId="urn:microsoft.com/office/officeart/2005/8/layout/orgChart1"/>
    <dgm:cxn modelId="{68E6E848-C839-4A46-AA08-436FDB506312}" type="presParOf" srcId="{C1FF9A4A-A06F-4F78-A941-74B8920B672A}" destId="{4B1AEDC2-B47E-487F-95F6-62F031A119BB}" srcOrd="7" destOrd="0" presId="urn:microsoft.com/office/officeart/2005/8/layout/orgChart1"/>
    <dgm:cxn modelId="{CF6F4780-2B98-4164-B16E-4B9A3CC6A8B8}" type="presParOf" srcId="{4B1AEDC2-B47E-487F-95F6-62F031A119BB}" destId="{689D609D-DF83-4699-9CAA-F041561AD6C4}" srcOrd="0" destOrd="0" presId="urn:microsoft.com/office/officeart/2005/8/layout/orgChart1"/>
    <dgm:cxn modelId="{DD06DAF5-5395-469F-8558-34EAA623FD9E}" type="presParOf" srcId="{689D609D-DF83-4699-9CAA-F041561AD6C4}" destId="{E871F438-8A4A-4F54-BAFC-D41A0CF70EA2}" srcOrd="0" destOrd="0" presId="urn:microsoft.com/office/officeart/2005/8/layout/orgChart1"/>
    <dgm:cxn modelId="{A85EB607-8F58-4D79-A1A7-319FC07496BF}" type="presParOf" srcId="{689D609D-DF83-4699-9CAA-F041561AD6C4}" destId="{7FEC7EB4-BCAC-4C30-9CF4-62DA9999630E}" srcOrd="1" destOrd="0" presId="urn:microsoft.com/office/officeart/2005/8/layout/orgChart1"/>
    <dgm:cxn modelId="{11D5C0DE-D820-48A4-9301-5CC1D3A88247}" type="presParOf" srcId="{4B1AEDC2-B47E-487F-95F6-62F031A119BB}" destId="{54A2B08D-02EC-420B-9774-619C3CA14498}" srcOrd="1" destOrd="0" presId="urn:microsoft.com/office/officeart/2005/8/layout/orgChart1"/>
    <dgm:cxn modelId="{BAE52C37-C6BD-4B02-B8F1-E07B5804E1EA}" type="presParOf" srcId="{4B1AEDC2-B47E-487F-95F6-62F031A119BB}" destId="{01A50ACB-B3D1-4BEA-836C-8D3680169587}" srcOrd="2" destOrd="0" presId="urn:microsoft.com/office/officeart/2005/8/layout/orgChart1"/>
    <dgm:cxn modelId="{F35333C9-DC73-4878-B047-2DD88A8CC211}" type="presParOf" srcId="{C1FF9A4A-A06F-4F78-A941-74B8920B672A}" destId="{024B731D-9DE4-49AF-916A-96CD99F92B50}" srcOrd="8" destOrd="0" presId="urn:microsoft.com/office/officeart/2005/8/layout/orgChart1"/>
    <dgm:cxn modelId="{46EB79B5-BBB6-47A9-BF63-F3BDED2F0BA2}" type="presParOf" srcId="{C1FF9A4A-A06F-4F78-A941-74B8920B672A}" destId="{42BE5A68-36D8-4DF4-B8FC-4B5D02145351}" srcOrd="9" destOrd="0" presId="urn:microsoft.com/office/officeart/2005/8/layout/orgChart1"/>
    <dgm:cxn modelId="{5B7DCD2E-4411-48A6-B955-9FB95B1ACF9D}" type="presParOf" srcId="{42BE5A68-36D8-4DF4-B8FC-4B5D02145351}" destId="{EA4A8AEB-F19C-4320-9072-FC75ACF77CD4}" srcOrd="0" destOrd="0" presId="urn:microsoft.com/office/officeart/2005/8/layout/orgChart1"/>
    <dgm:cxn modelId="{F84C2BE3-16C1-47D5-8523-ABC0105636CC}" type="presParOf" srcId="{EA4A8AEB-F19C-4320-9072-FC75ACF77CD4}" destId="{19AF5B20-5483-4875-A9DF-0B7C964357B0}" srcOrd="0" destOrd="0" presId="urn:microsoft.com/office/officeart/2005/8/layout/orgChart1"/>
    <dgm:cxn modelId="{4F8D1B84-385B-47B2-BD11-31D433C074C2}" type="presParOf" srcId="{EA4A8AEB-F19C-4320-9072-FC75ACF77CD4}" destId="{BC5BC628-D334-48BD-81A7-6E8D7F0F999E}" srcOrd="1" destOrd="0" presId="urn:microsoft.com/office/officeart/2005/8/layout/orgChart1"/>
    <dgm:cxn modelId="{93D64083-3EA0-4169-8FEF-5D5A165462AE}" type="presParOf" srcId="{42BE5A68-36D8-4DF4-B8FC-4B5D02145351}" destId="{0DCD4C4E-49D2-412B-8938-0EACD87504AB}" srcOrd="1" destOrd="0" presId="urn:microsoft.com/office/officeart/2005/8/layout/orgChart1"/>
    <dgm:cxn modelId="{8451C497-4E6D-40C7-ACC8-080640C0C85E}" type="presParOf" srcId="{42BE5A68-36D8-4DF4-B8FC-4B5D02145351}" destId="{81F2AB24-F29A-4A16-AB39-56DA71269B54}" srcOrd="2" destOrd="0" presId="urn:microsoft.com/office/officeart/2005/8/layout/orgChart1"/>
    <dgm:cxn modelId="{D2A41C05-4390-4ED8-8568-5BE374F8F4FF}" type="presParOf" srcId="{C1FF9A4A-A06F-4F78-A941-74B8920B672A}" destId="{DC2B2243-D3FB-4F79-9452-918B35AE090A}" srcOrd="10" destOrd="0" presId="urn:microsoft.com/office/officeart/2005/8/layout/orgChart1"/>
    <dgm:cxn modelId="{9DC6F6CD-3F96-4EB9-B700-4E2A0E7B7EA9}" type="presParOf" srcId="{C1FF9A4A-A06F-4F78-A941-74B8920B672A}" destId="{20822CFE-4A0A-4B99-B301-8238B807BAA7}" srcOrd="11" destOrd="0" presId="urn:microsoft.com/office/officeart/2005/8/layout/orgChart1"/>
    <dgm:cxn modelId="{46EB4813-BE1A-4A17-B6C9-B7DE75C52B66}" type="presParOf" srcId="{20822CFE-4A0A-4B99-B301-8238B807BAA7}" destId="{066F1B49-F954-403C-B4FE-6EFCCD31FEAC}" srcOrd="0" destOrd="0" presId="urn:microsoft.com/office/officeart/2005/8/layout/orgChart1"/>
    <dgm:cxn modelId="{E2FB6875-F4A2-458C-8DD8-A59431130BBE}" type="presParOf" srcId="{066F1B49-F954-403C-B4FE-6EFCCD31FEAC}" destId="{223DFF7B-AA84-4A99-8677-C0CAC659A69E}" srcOrd="0" destOrd="0" presId="urn:microsoft.com/office/officeart/2005/8/layout/orgChart1"/>
    <dgm:cxn modelId="{79E1DA3C-46A8-445B-82A9-B0D9DDE91EFF}" type="presParOf" srcId="{066F1B49-F954-403C-B4FE-6EFCCD31FEAC}" destId="{AA76E15F-1FB1-4A66-8148-EA4D021E4524}" srcOrd="1" destOrd="0" presId="urn:microsoft.com/office/officeart/2005/8/layout/orgChart1"/>
    <dgm:cxn modelId="{0F1ECD3F-E800-4F74-A6FF-210814CB93C5}" type="presParOf" srcId="{20822CFE-4A0A-4B99-B301-8238B807BAA7}" destId="{928B0416-979A-43DD-A0EE-255F526CED9A}" srcOrd="1" destOrd="0" presId="urn:microsoft.com/office/officeart/2005/8/layout/orgChart1"/>
    <dgm:cxn modelId="{6FEA210D-104F-4D50-B49A-794EEFCCBCBD}" type="presParOf" srcId="{20822CFE-4A0A-4B99-B301-8238B807BAA7}" destId="{7DAAA223-0439-4F1A-A47B-49B749CC6220}" srcOrd="2" destOrd="0" presId="urn:microsoft.com/office/officeart/2005/8/layout/orgChart1"/>
    <dgm:cxn modelId="{5C8FE8D5-1AA5-4A24-BF8B-68253091CA36}" type="presParOf" srcId="{C1FF9A4A-A06F-4F78-A941-74B8920B672A}" destId="{8D66E4E0-2D8B-4565-BCF2-0A73D935CA42}" srcOrd="12" destOrd="0" presId="urn:microsoft.com/office/officeart/2005/8/layout/orgChart1"/>
    <dgm:cxn modelId="{0FBEB729-6E89-4AAC-82AF-5306FEC1874E}" type="presParOf" srcId="{C1FF9A4A-A06F-4F78-A941-74B8920B672A}" destId="{5C958126-2A73-4B2A-A786-F280CEA5B81F}" srcOrd="13" destOrd="0" presId="urn:microsoft.com/office/officeart/2005/8/layout/orgChart1"/>
    <dgm:cxn modelId="{C9A57A30-C4E6-49AB-BD10-26D2F1A11C95}" type="presParOf" srcId="{5C958126-2A73-4B2A-A786-F280CEA5B81F}" destId="{4F25B145-AC20-43C1-81D5-6EA3A4794DFD}" srcOrd="0" destOrd="0" presId="urn:microsoft.com/office/officeart/2005/8/layout/orgChart1"/>
    <dgm:cxn modelId="{90D2CB3B-7C9D-4D34-A728-3A0CDF118BF8}" type="presParOf" srcId="{4F25B145-AC20-43C1-81D5-6EA3A4794DFD}" destId="{7D031F17-5A1A-4DFD-AB94-2656A93C0F47}" srcOrd="0" destOrd="0" presId="urn:microsoft.com/office/officeart/2005/8/layout/orgChart1"/>
    <dgm:cxn modelId="{CAC22FD8-14C6-4C21-8851-55842CA24A06}" type="presParOf" srcId="{4F25B145-AC20-43C1-81D5-6EA3A4794DFD}" destId="{9F5088D6-B7BB-4204-A480-CF04D07AD13A}" srcOrd="1" destOrd="0" presId="urn:microsoft.com/office/officeart/2005/8/layout/orgChart1"/>
    <dgm:cxn modelId="{F07B8A76-1810-4453-B528-147E82971F2C}" type="presParOf" srcId="{5C958126-2A73-4B2A-A786-F280CEA5B81F}" destId="{8CC273C8-0421-4E9E-A695-43A8F73B21DD}" srcOrd="1" destOrd="0" presId="urn:microsoft.com/office/officeart/2005/8/layout/orgChart1"/>
    <dgm:cxn modelId="{401AEE87-5E42-4AE1-BE50-6B5FB2F22351}" type="presParOf" srcId="{5C958126-2A73-4B2A-A786-F280CEA5B81F}" destId="{140A24F4-47F5-43A3-8D03-8EC8589E1EA4}" srcOrd="2" destOrd="0" presId="urn:microsoft.com/office/officeart/2005/8/layout/orgChart1"/>
    <dgm:cxn modelId="{2BD44446-48C0-42BA-A874-A6CD998D25CD}" type="presParOf" srcId="{C1FF9A4A-A06F-4F78-A941-74B8920B672A}" destId="{14498364-4B98-4DE0-BA00-7EB03435DED0}" srcOrd="14" destOrd="0" presId="urn:microsoft.com/office/officeart/2005/8/layout/orgChart1"/>
    <dgm:cxn modelId="{CC5E9F65-BDFC-4492-8208-B4F03CDAD8F7}" type="presParOf" srcId="{C1FF9A4A-A06F-4F78-A941-74B8920B672A}" destId="{F1CCAA27-C462-4B08-91CD-C55115111D7F}" srcOrd="15" destOrd="0" presId="urn:microsoft.com/office/officeart/2005/8/layout/orgChart1"/>
    <dgm:cxn modelId="{1DCDFF73-5C15-4948-BD11-B36FC38788F2}" type="presParOf" srcId="{F1CCAA27-C462-4B08-91CD-C55115111D7F}" destId="{D26D0FAA-0E56-4AF8-B355-142A1FFC11D2}" srcOrd="0" destOrd="0" presId="urn:microsoft.com/office/officeart/2005/8/layout/orgChart1"/>
    <dgm:cxn modelId="{4F22DF03-619C-497C-8EFA-26004D134C6E}" type="presParOf" srcId="{D26D0FAA-0E56-4AF8-B355-142A1FFC11D2}" destId="{005E1BC0-4C2E-4A12-9F61-F317534DAE6A}" srcOrd="0" destOrd="0" presId="urn:microsoft.com/office/officeart/2005/8/layout/orgChart1"/>
    <dgm:cxn modelId="{5788A7B9-1B44-44EE-BC99-078BFFDC0525}" type="presParOf" srcId="{D26D0FAA-0E56-4AF8-B355-142A1FFC11D2}" destId="{A8EA0D21-F7E6-42DE-8731-46242AE697C3}" srcOrd="1" destOrd="0" presId="urn:microsoft.com/office/officeart/2005/8/layout/orgChart1"/>
    <dgm:cxn modelId="{5E61B23E-88CD-43B9-BD67-6F67CE54E00A}" type="presParOf" srcId="{F1CCAA27-C462-4B08-91CD-C55115111D7F}" destId="{6487B2FB-F3BC-4D72-8F83-3270DEA17B60}" srcOrd="1" destOrd="0" presId="urn:microsoft.com/office/officeart/2005/8/layout/orgChart1"/>
    <dgm:cxn modelId="{1D119302-82ED-483B-959A-2AEA5458A059}" type="presParOf" srcId="{F1CCAA27-C462-4B08-91CD-C55115111D7F}" destId="{EF6C9D6B-1FC7-4B6D-905C-BE3C165EF999}" srcOrd="2" destOrd="0" presId="urn:microsoft.com/office/officeart/2005/8/layout/orgChart1"/>
    <dgm:cxn modelId="{C3E55415-CAD7-408B-B9EC-4B269B3B92B7}" type="presParOf" srcId="{C1FF9A4A-A06F-4F78-A941-74B8920B672A}" destId="{A47ECEAE-A35C-4B17-B2A0-CAFD3D509EB5}" srcOrd="16" destOrd="0" presId="urn:microsoft.com/office/officeart/2005/8/layout/orgChart1"/>
    <dgm:cxn modelId="{CA5FEB5D-16B4-4D7A-9F74-8CFC5568F1AC}" type="presParOf" srcId="{C1FF9A4A-A06F-4F78-A941-74B8920B672A}" destId="{977DF95B-48AD-4201-B6D7-396C0A5F0EEC}" srcOrd="17" destOrd="0" presId="urn:microsoft.com/office/officeart/2005/8/layout/orgChart1"/>
    <dgm:cxn modelId="{3DA8C407-DEBD-43B6-87CE-DC3482E37E0C}" type="presParOf" srcId="{977DF95B-48AD-4201-B6D7-396C0A5F0EEC}" destId="{D30F10DC-AD2C-4E92-B3B2-DA3C6963E118}" srcOrd="0" destOrd="0" presId="urn:microsoft.com/office/officeart/2005/8/layout/orgChart1"/>
    <dgm:cxn modelId="{59278D9A-553F-42B5-8490-3C9D34BFBA1A}" type="presParOf" srcId="{D30F10DC-AD2C-4E92-B3B2-DA3C6963E118}" destId="{8AF98CD9-F0FC-496C-B3F5-B9C23C22DC7C}" srcOrd="0" destOrd="0" presId="urn:microsoft.com/office/officeart/2005/8/layout/orgChart1"/>
    <dgm:cxn modelId="{EF8B5F77-2495-40F4-B446-E292DCF6C9BD}" type="presParOf" srcId="{D30F10DC-AD2C-4E92-B3B2-DA3C6963E118}" destId="{7C6AF09A-F95D-4E3F-8829-2F06F569CFFE}" srcOrd="1" destOrd="0" presId="urn:microsoft.com/office/officeart/2005/8/layout/orgChart1"/>
    <dgm:cxn modelId="{6A75457E-436A-4CC6-94F6-8A8748E71F81}" type="presParOf" srcId="{977DF95B-48AD-4201-B6D7-396C0A5F0EEC}" destId="{AB8F3AB2-F845-4B87-AB2E-EA89DE95BE02}" srcOrd="1" destOrd="0" presId="urn:microsoft.com/office/officeart/2005/8/layout/orgChart1"/>
    <dgm:cxn modelId="{446DB303-AC9B-4672-999F-ED1BDE5D98E8}" type="presParOf" srcId="{977DF95B-48AD-4201-B6D7-396C0A5F0EEC}" destId="{C9514684-2139-47CD-A865-7812147B2759}" srcOrd="2" destOrd="0" presId="urn:microsoft.com/office/officeart/2005/8/layout/orgChart1"/>
    <dgm:cxn modelId="{8284D60A-828B-4A6E-827B-2FA290360658}" type="presParOf" srcId="{63B488D9-11C7-46F2-93AC-A77AE710E0C2}" destId="{35118955-5C8D-4B85-842A-D91B60702B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Chief</a:t>
          </a:r>
          <a:r>
            <a:rPr lang="en-GB" baseline="0" dirty="0"/>
            <a:t> Executive Officer</a:t>
          </a:r>
          <a:endParaRPr lang="en-GB" dirty="0"/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B8BEC480-8890-4928-85DA-B3F0F478DCF1}">
      <dgm:prSet phldrT="[Text]"/>
      <dgm:spPr/>
      <dgm:t>
        <a:bodyPr/>
        <a:lstStyle/>
        <a:p>
          <a:r>
            <a:rPr lang="en-GB" dirty="0"/>
            <a:t>Communications </a:t>
          </a:r>
        </a:p>
      </dgm:t>
    </dgm:pt>
    <dgm:pt modelId="{151C1931-745A-4ED9-9B09-5C50BEDACBA0}" type="parTrans" cxnId="{E53DA912-6B64-465A-BA54-BE4086D6B4A8}">
      <dgm:prSet/>
      <dgm:spPr/>
      <dgm:t>
        <a:bodyPr/>
        <a:lstStyle/>
        <a:p>
          <a:endParaRPr lang="en-GB"/>
        </a:p>
      </dgm:t>
    </dgm:pt>
    <dgm:pt modelId="{A1594B06-8078-4E67-B899-6132FF4084F3}" type="sibTrans" cxnId="{E53DA912-6B64-465A-BA54-BE4086D6B4A8}">
      <dgm:prSet/>
      <dgm:spPr/>
      <dgm:t>
        <a:bodyPr/>
        <a:lstStyle/>
        <a:p>
          <a:endParaRPr lang="en-GB"/>
        </a:p>
      </dgm:t>
    </dgm:pt>
    <dgm:pt modelId="{75EA5969-BC49-449F-9AC3-B4C1789E5399}">
      <dgm:prSet phldrT="[Text]"/>
      <dgm:spPr/>
      <dgm:t>
        <a:bodyPr/>
        <a:lstStyle/>
        <a:p>
          <a:r>
            <a:rPr lang="en-GB" dirty="0"/>
            <a:t>CEO</a:t>
          </a:r>
          <a:r>
            <a:rPr lang="en-GB" baseline="0" dirty="0"/>
            <a:t> administration </a:t>
          </a:r>
          <a:endParaRPr lang="en-GB" dirty="0"/>
        </a:p>
      </dgm:t>
    </dgm:pt>
    <dgm:pt modelId="{15AAC47D-28CA-4658-9A4E-F0897C487EB2}" type="parTrans" cxnId="{F6F18266-5F54-4FA1-9698-EF9E41D60479}">
      <dgm:prSet/>
      <dgm:spPr/>
      <dgm:t>
        <a:bodyPr/>
        <a:lstStyle/>
        <a:p>
          <a:endParaRPr lang="en-GB"/>
        </a:p>
      </dgm:t>
    </dgm:pt>
    <dgm:pt modelId="{5A81A91B-F95D-4F78-BCEC-965B3E360842}" type="sibTrans" cxnId="{F6F18266-5F54-4FA1-9698-EF9E41D60479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CE176F79-D480-4BFE-A3A9-E0BF1F6AC1FB}" type="pres">
      <dgm:prSet presAssocID="{151C1931-745A-4ED9-9B09-5C50BEDACBA0}" presName="Name37" presStyleLbl="parChTrans1D2" presStyleIdx="0" presStyleCnt="2"/>
      <dgm:spPr/>
    </dgm:pt>
    <dgm:pt modelId="{72B2CECA-7301-44BA-B724-514BF7B20A50}" type="pres">
      <dgm:prSet presAssocID="{B8BEC480-8890-4928-85DA-B3F0F478DCF1}" presName="hierRoot2" presStyleCnt="0">
        <dgm:presLayoutVars>
          <dgm:hierBranch val="init"/>
        </dgm:presLayoutVars>
      </dgm:prSet>
      <dgm:spPr/>
    </dgm:pt>
    <dgm:pt modelId="{7CA93E36-35B3-4AC6-AED7-F540B7C98181}" type="pres">
      <dgm:prSet presAssocID="{B8BEC480-8890-4928-85DA-B3F0F478DCF1}" presName="rootComposite" presStyleCnt="0"/>
      <dgm:spPr/>
    </dgm:pt>
    <dgm:pt modelId="{B1291959-EA60-4DF6-AEA6-D38A7514D1D3}" type="pres">
      <dgm:prSet presAssocID="{B8BEC480-8890-4928-85DA-B3F0F478DCF1}" presName="rootText" presStyleLbl="node2" presStyleIdx="0" presStyleCnt="2" custLinFactNeighborX="-55428" custLinFactNeighborY="11296">
        <dgm:presLayoutVars>
          <dgm:chPref val="3"/>
        </dgm:presLayoutVars>
      </dgm:prSet>
      <dgm:spPr/>
    </dgm:pt>
    <dgm:pt modelId="{B85A3A90-5705-4CE4-9ECF-1E76C11D591B}" type="pres">
      <dgm:prSet presAssocID="{B8BEC480-8890-4928-85DA-B3F0F478DCF1}" presName="rootConnector" presStyleLbl="node2" presStyleIdx="0" presStyleCnt="2"/>
      <dgm:spPr/>
    </dgm:pt>
    <dgm:pt modelId="{3B632477-725C-4EDF-B3D4-0ABDD56A1D1D}" type="pres">
      <dgm:prSet presAssocID="{B8BEC480-8890-4928-85DA-B3F0F478DCF1}" presName="hierChild4" presStyleCnt="0"/>
      <dgm:spPr/>
    </dgm:pt>
    <dgm:pt modelId="{0E8DF144-4450-4531-A156-D7102A3FA385}" type="pres">
      <dgm:prSet presAssocID="{B8BEC480-8890-4928-85DA-B3F0F478DCF1}" presName="hierChild5" presStyleCnt="0"/>
      <dgm:spPr/>
    </dgm:pt>
    <dgm:pt modelId="{04901A81-B107-4863-8D3F-F593DFE7BB47}" type="pres">
      <dgm:prSet presAssocID="{15AAC47D-28CA-4658-9A4E-F0897C487EB2}" presName="Name37" presStyleLbl="parChTrans1D2" presStyleIdx="1" presStyleCnt="2"/>
      <dgm:spPr/>
    </dgm:pt>
    <dgm:pt modelId="{25A210DD-D88A-4BB4-AE7C-45F21F319898}" type="pres">
      <dgm:prSet presAssocID="{75EA5969-BC49-449F-9AC3-B4C1789E5399}" presName="hierRoot2" presStyleCnt="0">
        <dgm:presLayoutVars>
          <dgm:hierBranch val="init"/>
        </dgm:presLayoutVars>
      </dgm:prSet>
      <dgm:spPr/>
    </dgm:pt>
    <dgm:pt modelId="{C689EBCF-B8BA-406F-B6B6-5C8747AA5F42}" type="pres">
      <dgm:prSet presAssocID="{75EA5969-BC49-449F-9AC3-B4C1789E5399}" presName="rootComposite" presStyleCnt="0"/>
      <dgm:spPr/>
    </dgm:pt>
    <dgm:pt modelId="{1AACB415-A1F6-4654-A7B5-D88A755923DC}" type="pres">
      <dgm:prSet presAssocID="{75EA5969-BC49-449F-9AC3-B4C1789E5399}" presName="rootText" presStyleLbl="node2" presStyleIdx="1" presStyleCnt="2">
        <dgm:presLayoutVars>
          <dgm:chPref val="3"/>
        </dgm:presLayoutVars>
      </dgm:prSet>
      <dgm:spPr/>
    </dgm:pt>
    <dgm:pt modelId="{A4CAF9A3-4BF0-482D-90B2-4D73DE1528E5}" type="pres">
      <dgm:prSet presAssocID="{75EA5969-BC49-449F-9AC3-B4C1789E5399}" presName="rootConnector" presStyleLbl="node2" presStyleIdx="1" presStyleCnt="2"/>
      <dgm:spPr/>
    </dgm:pt>
    <dgm:pt modelId="{13B2F52E-3066-4B8A-968B-978A85D19950}" type="pres">
      <dgm:prSet presAssocID="{75EA5969-BC49-449F-9AC3-B4C1789E5399}" presName="hierChild4" presStyleCnt="0"/>
      <dgm:spPr/>
    </dgm:pt>
    <dgm:pt modelId="{3CCADCEB-54BD-4BF5-B1B9-F9D991ACC118}" type="pres">
      <dgm:prSet presAssocID="{75EA5969-BC49-449F-9AC3-B4C1789E5399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E53DA912-6B64-465A-BA54-BE4086D6B4A8}" srcId="{5B47029A-9079-48E4-9C95-CD19CF187A61}" destId="{B8BEC480-8890-4928-85DA-B3F0F478DCF1}" srcOrd="0" destOrd="0" parTransId="{151C1931-745A-4ED9-9B09-5C50BEDACBA0}" sibTransId="{A1594B06-8078-4E67-B899-6132FF4084F3}"/>
    <dgm:cxn modelId="{9E59DF26-6147-4479-BBA6-06D48CAF9A1D}" type="presOf" srcId="{151C1931-745A-4ED9-9B09-5C50BEDACBA0}" destId="{CE176F79-D480-4BFE-A3A9-E0BF1F6AC1FB}" srcOrd="0" destOrd="0" presId="urn:microsoft.com/office/officeart/2005/8/layout/orgChart1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F6F18266-5F54-4FA1-9698-EF9E41D60479}" srcId="{5B47029A-9079-48E4-9C95-CD19CF187A61}" destId="{75EA5969-BC49-449F-9AC3-B4C1789E5399}" srcOrd="1" destOrd="0" parTransId="{15AAC47D-28CA-4658-9A4E-F0897C487EB2}" sibTransId="{5A81A91B-F95D-4F78-BCEC-965B3E360842}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FA470491-57CF-4FA9-BBB3-5C8FE80B247D}" type="presOf" srcId="{75EA5969-BC49-449F-9AC3-B4C1789E5399}" destId="{1AACB415-A1F6-4654-A7B5-D88A755923DC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ADD4EFDA-7CE4-4752-BCC4-5FDC4E3A1ADF}" type="presOf" srcId="{B8BEC480-8890-4928-85DA-B3F0F478DCF1}" destId="{B1291959-EA60-4DF6-AEA6-D38A7514D1D3}" srcOrd="0" destOrd="0" presId="urn:microsoft.com/office/officeart/2005/8/layout/orgChart1"/>
    <dgm:cxn modelId="{999BAEE2-A97F-4FC2-9077-75526F8DDE84}" type="presOf" srcId="{75EA5969-BC49-449F-9AC3-B4C1789E5399}" destId="{A4CAF9A3-4BF0-482D-90B2-4D73DE1528E5}" srcOrd="1" destOrd="0" presId="urn:microsoft.com/office/officeart/2005/8/layout/orgChart1"/>
    <dgm:cxn modelId="{9BF9D0E3-C40C-48F9-87A1-6423E93221B4}" type="presOf" srcId="{B8BEC480-8890-4928-85DA-B3F0F478DCF1}" destId="{B85A3A90-5705-4CE4-9ECF-1E76C11D591B}" srcOrd="1" destOrd="0" presId="urn:microsoft.com/office/officeart/2005/8/layout/orgChart1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8733F7FC-CD7A-4B8D-8795-7B5E0FE03830}" type="presOf" srcId="{15AAC47D-28CA-4658-9A4E-F0897C487EB2}" destId="{04901A81-B107-4863-8D3F-F593DFE7BB47}" srcOrd="0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7F82D9CF-25F9-434A-8234-690CCB51D9E9}" type="presParOf" srcId="{0FDC7887-B984-4967-83EC-CD4B1F7C1FF8}" destId="{CE176F79-D480-4BFE-A3A9-E0BF1F6AC1FB}" srcOrd="0" destOrd="0" presId="urn:microsoft.com/office/officeart/2005/8/layout/orgChart1"/>
    <dgm:cxn modelId="{42F7101D-10FE-43A4-B66C-7913F747D57F}" type="presParOf" srcId="{0FDC7887-B984-4967-83EC-CD4B1F7C1FF8}" destId="{72B2CECA-7301-44BA-B724-514BF7B20A50}" srcOrd="1" destOrd="0" presId="urn:microsoft.com/office/officeart/2005/8/layout/orgChart1"/>
    <dgm:cxn modelId="{29ABDA85-099F-4A27-994C-73EA7228916A}" type="presParOf" srcId="{72B2CECA-7301-44BA-B724-514BF7B20A50}" destId="{7CA93E36-35B3-4AC6-AED7-F540B7C98181}" srcOrd="0" destOrd="0" presId="urn:microsoft.com/office/officeart/2005/8/layout/orgChart1"/>
    <dgm:cxn modelId="{6BA0609B-C919-40D0-A55D-99390643E034}" type="presParOf" srcId="{7CA93E36-35B3-4AC6-AED7-F540B7C98181}" destId="{B1291959-EA60-4DF6-AEA6-D38A7514D1D3}" srcOrd="0" destOrd="0" presId="urn:microsoft.com/office/officeart/2005/8/layout/orgChart1"/>
    <dgm:cxn modelId="{2E1A7258-B43B-4ED6-811E-8DEC8E5F18FF}" type="presParOf" srcId="{7CA93E36-35B3-4AC6-AED7-F540B7C98181}" destId="{B85A3A90-5705-4CE4-9ECF-1E76C11D591B}" srcOrd="1" destOrd="0" presId="urn:microsoft.com/office/officeart/2005/8/layout/orgChart1"/>
    <dgm:cxn modelId="{79CAE7C4-3680-411B-AFD5-4AA43E0DC3D9}" type="presParOf" srcId="{72B2CECA-7301-44BA-B724-514BF7B20A50}" destId="{3B632477-725C-4EDF-B3D4-0ABDD56A1D1D}" srcOrd="1" destOrd="0" presId="urn:microsoft.com/office/officeart/2005/8/layout/orgChart1"/>
    <dgm:cxn modelId="{7A0EF6AA-7EBD-420A-81E3-CF54461D48FE}" type="presParOf" srcId="{72B2CECA-7301-44BA-B724-514BF7B20A50}" destId="{0E8DF144-4450-4531-A156-D7102A3FA385}" srcOrd="2" destOrd="0" presId="urn:microsoft.com/office/officeart/2005/8/layout/orgChart1"/>
    <dgm:cxn modelId="{07E09335-F9B4-4E69-9DB0-509253919E59}" type="presParOf" srcId="{0FDC7887-B984-4967-83EC-CD4B1F7C1FF8}" destId="{04901A81-B107-4863-8D3F-F593DFE7BB47}" srcOrd="2" destOrd="0" presId="urn:microsoft.com/office/officeart/2005/8/layout/orgChart1"/>
    <dgm:cxn modelId="{BEEF0C09-8CBC-422A-8B9B-4EC42C190203}" type="presParOf" srcId="{0FDC7887-B984-4967-83EC-CD4B1F7C1FF8}" destId="{25A210DD-D88A-4BB4-AE7C-45F21F319898}" srcOrd="3" destOrd="0" presId="urn:microsoft.com/office/officeart/2005/8/layout/orgChart1"/>
    <dgm:cxn modelId="{F379854D-793A-47F4-BC8A-8144CEA4DB9A}" type="presParOf" srcId="{25A210DD-D88A-4BB4-AE7C-45F21F319898}" destId="{C689EBCF-B8BA-406F-B6B6-5C8747AA5F42}" srcOrd="0" destOrd="0" presId="urn:microsoft.com/office/officeart/2005/8/layout/orgChart1"/>
    <dgm:cxn modelId="{F69BF829-0FDF-42FE-A2BB-32EEC2B5AFA3}" type="presParOf" srcId="{C689EBCF-B8BA-406F-B6B6-5C8747AA5F42}" destId="{1AACB415-A1F6-4654-A7B5-D88A755923DC}" srcOrd="0" destOrd="0" presId="urn:microsoft.com/office/officeart/2005/8/layout/orgChart1"/>
    <dgm:cxn modelId="{89D2415D-998B-43C4-AE25-5254D5BB6501}" type="presParOf" srcId="{C689EBCF-B8BA-406F-B6B6-5C8747AA5F42}" destId="{A4CAF9A3-4BF0-482D-90B2-4D73DE1528E5}" srcOrd="1" destOrd="0" presId="urn:microsoft.com/office/officeart/2005/8/layout/orgChart1"/>
    <dgm:cxn modelId="{8C5A3C27-3223-4A10-A3A5-E33D8936F129}" type="presParOf" srcId="{25A210DD-D88A-4BB4-AE7C-45F21F319898}" destId="{13B2F52E-3066-4B8A-968B-978A85D19950}" srcOrd="1" destOrd="0" presId="urn:microsoft.com/office/officeart/2005/8/layout/orgChart1"/>
    <dgm:cxn modelId="{850D3DE6-E59A-462C-968A-8DE9FA6DD19C}" type="presParOf" srcId="{25A210DD-D88A-4BB4-AE7C-45F21F319898}" destId="{3CCADCEB-54BD-4BF5-B1B9-F9D991ACC118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Chief</a:t>
          </a:r>
          <a:r>
            <a:rPr lang="en-GB" baseline="0" dirty="0"/>
            <a:t> Clinical Information Officer</a:t>
          </a:r>
          <a:endParaRPr lang="en-GB" dirty="0"/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 custScaleX="25741" custScaleY="38220" custLinFactNeighborY="30452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DA85887-E2FA-45FC-B4B7-A8FD80C366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667DB5F-A927-4510-A099-B70F8D80019E}">
      <dgm:prSet phldrT="[Text]"/>
      <dgm:spPr/>
      <dgm:t>
        <a:bodyPr/>
        <a:lstStyle/>
        <a:p>
          <a:r>
            <a:rPr lang="en-GB" dirty="0"/>
            <a:t>ICB Chair</a:t>
          </a:r>
        </a:p>
      </dgm:t>
    </dgm:pt>
    <dgm:pt modelId="{FAB5188F-9E71-4D52-AB13-8224A255F866}" type="parTrans" cxnId="{7FC88520-7FD1-4050-ABF1-A5B5D1AF93D6}">
      <dgm:prSet/>
      <dgm:spPr/>
      <dgm:t>
        <a:bodyPr/>
        <a:lstStyle/>
        <a:p>
          <a:endParaRPr lang="en-GB"/>
        </a:p>
      </dgm:t>
    </dgm:pt>
    <dgm:pt modelId="{1603F407-F933-44F1-85B7-08EC16DBF619}" type="sibTrans" cxnId="{7FC88520-7FD1-4050-ABF1-A5B5D1AF93D6}">
      <dgm:prSet/>
      <dgm:spPr/>
      <dgm:t>
        <a:bodyPr/>
        <a:lstStyle/>
        <a:p>
          <a:endParaRPr lang="en-GB"/>
        </a:p>
      </dgm:t>
    </dgm:pt>
    <dgm:pt modelId="{95366659-F914-4D0F-83F1-C2BDDEFA5388}">
      <dgm:prSet phldrT="[Text]"/>
      <dgm:spPr/>
      <dgm:t>
        <a:bodyPr/>
        <a:lstStyle/>
        <a:p>
          <a:r>
            <a:rPr lang="en-GB" dirty="0"/>
            <a:t>Non-Executive Director: Audit</a:t>
          </a:r>
        </a:p>
      </dgm:t>
    </dgm:pt>
    <dgm:pt modelId="{96943F09-7588-4779-93B3-D169A29E66A8}" type="parTrans" cxnId="{5E5A3996-D0A6-4DD2-896D-F1F477E3C530}">
      <dgm:prSet/>
      <dgm:spPr/>
      <dgm:t>
        <a:bodyPr/>
        <a:lstStyle/>
        <a:p>
          <a:endParaRPr lang="en-GB"/>
        </a:p>
      </dgm:t>
    </dgm:pt>
    <dgm:pt modelId="{8CA74B5C-104B-429B-9AF9-424AAA04496D}" type="sibTrans" cxnId="{5E5A3996-D0A6-4DD2-896D-F1F477E3C530}">
      <dgm:prSet/>
      <dgm:spPr/>
      <dgm:t>
        <a:bodyPr/>
        <a:lstStyle/>
        <a:p>
          <a:endParaRPr lang="en-GB"/>
        </a:p>
      </dgm:t>
    </dgm:pt>
    <dgm:pt modelId="{C8BE4381-6DB4-4CA2-9E0A-C4421FFCEA58}">
      <dgm:prSet phldrT="[Text]"/>
      <dgm:spPr/>
      <dgm:t>
        <a:bodyPr/>
        <a:lstStyle/>
        <a:p>
          <a:r>
            <a:rPr lang="en-GB" dirty="0"/>
            <a:t>Non-Executive Director: System Resources</a:t>
          </a:r>
        </a:p>
      </dgm:t>
    </dgm:pt>
    <dgm:pt modelId="{0233A0B9-C246-4D0D-BB65-AE175FC34369}" type="parTrans" cxnId="{B613C6FD-EC01-4727-B1DE-640158BEC628}">
      <dgm:prSet/>
      <dgm:spPr/>
      <dgm:t>
        <a:bodyPr/>
        <a:lstStyle/>
        <a:p>
          <a:endParaRPr lang="en-GB"/>
        </a:p>
      </dgm:t>
    </dgm:pt>
    <dgm:pt modelId="{ABF2A13C-DB1B-45D8-BADD-25432AD6E549}" type="sibTrans" cxnId="{B613C6FD-EC01-4727-B1DE-640158BEC628}">
      <dgm:prSet/>
      <dgm:spPr/>
      <dgm:t>
        <a:bodyPr/>
        <a:lstStyle/>
        <a:p>
          <a:endParaRPr lang="en-GB"/>
        </a:p>
      </dgm:t>
    </dgm:pt>
    <dgm:pt modelId="{0A743AB4-6C7C-4B07-BBC9-4884603F4563}">
      <dgm:prSet phldrT="[Text]"/>
      <dgm:spPr/>
      <dgm:t>
        <a:bodyPr/>
        <a:lstStyle/>
        <a:p>
          <a:r>
            <a:rPr lang="en-GB" dirty="0"/>
            <a:t>Non-Executive Director: Quality</a:t>
          </a:r>
        </a:p>
      </dgm:t>
    </dgm:pt>
    <dgm:pt modelId="{0BF34430-3AD6-4054-932C-D2C8AF625849}" type="parTrans" cxnId="{4D24B1AC-CA05-40C6-B413-66571B9E0AE6}">
      <dgm:prSet/>
      <dgm:spPr/>
      <dgm:t>
        <a:bodyPr/>
        <a:lstStyle/>
        <a:p>
          <a:endParaRPr lang="en-GB"/>
        </a:p>
      </dgm:t>
    </dgm:pt>
    <dgm:pt modelId="{5E0EFA27-8C98-4B87-A78D-75DE03305451}" type="sibTrans" cxnId="{4D24B1AC-CA05-40C6-B413-66571B9E0AE6}">
      <dgm:prSet/>
      <dgm:spPr/>
      <dgm:t>
        <a:bodyPr/>
        <a:lstStyle/>
        <a:p>
          <a:endParaRPr lang="en-GB"/>
        </a:p>
      </dgm:t>
    </dgm:pt>
    <dgm:pt modelId="{742B1BDA-3524-4894-B884-F14143260BC9}">
      <dgm:prSet phldrT="[Text]"/>
      <dgm:spPr/>
      <dgm:t>
        <a:bodyPr/>
        <a:lstStyle/>
        <a:p>
          <a:r>
            <a:rPr lang="en-GB" dirty="0"/>
            <a:t>Non-Executive Director: People and Engagement</a:t>
          </a:r>
        </a:p>
      </dgm:t>
    </dgm:pt>
    <dgm:pt modelId="{584301AD-E6E9-45D1-8ECA-BF9BFFE48231}" type="parTrans" cxnId="{A7529970-74EB-4144-AF09-5BC127AC0C61}">
      <dgm:prSet/>
      <dgm:spPr/>
      <dgm:t>
        <a:bodyPr/>
        <a:lstStyle/>
        <a:p>
          <a:endParaRPr lang="en-GB"/>
        </a:p>
      </dgm:t>
    </dgm:pt>
    <dgm:pt modelId="{4D661997-C764-4AF4-A6F1-FFEA9957950A}" type="sibTrans" cxnId="{A7529970-74EB-4144-AF09-5BC127AC0C61}">
      <dgm:prSet/>
      <dgm:spPr/>
      <dgm:t>
        <a:bodyPr/>
        <a:lstStyle/>
        <a:p>
          <a:endParaRPr lang="en-GB"/>
        </a:p>
      </dgm:t>
    </dgm:pt>
    <dgm:pt modelId="{9CBB9B48-4C39-4BEE-AB6F-02EA2AA8183B}">
      <dgm:prSet phldrT="[Text]"/>
      <dgm:spPr/>
      <dgm:t>
        <a:bodyPr/>
        <a:lstStyle/>
        <a:p>
          <a:r>
            <a:rPr lang="en-GB" dirty="0"/>
            <a:t>Non-Executive Director: Primary Care &amp; Direct Commissioning</a:t>
          </a:r>
        </a:p>
      </dgm:t>
    </dgm:pt>
    <dgm:pt modelId="{99AC13B6-8E60-4D2A-A679-A3C5A08832A7}" type="parTrans" cxnId="{BD05437B-3306-4D26-96E5-B37C9CDE4AA4}">
      <dgm:prSet/>
      <dgm:spPr/>
      <dgm:t>
        <a:bodyPr/>
        <a:lstStyle/>
        <a:p>
          <a:endParaRPr lang="en-GB"/>
        </a:p>
      </dgm:t>
    </dgm:pt>
    <dgm:pt modelId="{A690816E-1397-4E9C-AFC7-9EE11509DD04}" type="sibTrans" cxnId="{BD05437B-3306-4D26-96E5-B37C9CDE4AA4}">
      <dgm:prSet/>
      <dgm:spPr/>
      <dgm:t>
        <a:bodyPr/>
        <a:lstStyle/>
        <a:p>
          <a:endParaRPr lang="en-GB"/>
        </a:p>
      </dgm:t>
    </dgm:pt>
    <dgm:pt modelId="{603988AE-F29D-4C27-AE27-A6A0539971E1}" type="pres">
      <dgm:prSet presAssocID="{4DA85887-E2FA-45FC-B4B7-A8FD80C366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55AFB9A-6F65-4617-ABD8-334DEC763A96}" type="pres">
      <dgm:prSet presAssocID="{6667DB5F-A927-4510-A099-B70F8D80019E}" presName="hierRoot1" presStyleCnt="0">
        <dgm:presLayoutVars>
          <dgm:hierBranch val="init"/>
        </dgm:presLayoutVars>
      </dgm:prSet>
      <dgm:spPr/>
    </dgm:pt>
    <dgm:pt modelId="{91CEB613-14E6-4FC1-B06C-82C6EB5C07E9}" type="pres">
      <dgm:prSet presAssocID="{6667DB5F-A927-4510-A099-B70F8D80019E}" presName="rootComposite1" presStyleCnt="0"/>
      <dgm:spPr/>
    </dgm:pt>
    <dgm:pt modelId="{3F14D9EA-14F3-4526-B0FC-63B51D4C40E3}" type="pres">
      <dgm:prSet presAssocID="{6667DB5F-A927-4510-A099-B70F8D80019E}" presName="rootText1" presStyleLbl="node0" presStyleIdx="0" presStyleCnt="1">
        <dgm:presLayoutVars>
          <dgm:chPref val="3"/>
        </dgm:presLayoutVars>
      </dgm:prSet>
      <dgm:spPr/>
    </dgm:pt>
    <dgm:pt modelId="{F5C6E97B-06F6-45D9-A14D-DE71769895E8}" type="pres">
      <dgm:prSet presAssocID="{6667DB5F-A927-4510-A099-B70F8D80019E}" presName="rootConnector1" presStyleLbl="node1" presStyleIdx="0" presStyleCnt="0"/>
      <dgm:spPr/>
    </dgm:pt>
    <dgm:pt modelId="{6B6F983E-5B15-42C3-9655-182D588B353A}" type="pres">
      <dgm:prSet presAssocID="{6667DB5F-A927-4510-A099-B70F8D80019E}" presName="hierChild2" presStyleCnt="0"/>
      <dgm:spPr/>
    </dgm:pt>
    <dgm:pt modelId="{D03BFD77-A201-4393-89F5-A11BFAE094A9}" type="pres">
      <dgm:prSet presAssocID="{96943F09-7588-4779-93B3-D169A29E66A8}" presName="Name37" presStyleLbl="parChTrans1D2" presStyleIdx="0" presStyleCnt="5"/>
      <dgm:spPr/>
    </dgm:pt>
    <dgm:pt modelId="{F87B638E-5AB5-4A92-9012-4898807732A3}" type="pres">
      <dgm:prSet presAssocID="{95366659-F914-4D0F-83F1-C2BDDEFA5388}" presName="hierRoot2" presStyleCnt="0">
        <dgm:presLayoutVars>
          <dgm:hierBranch val="init"/>
        </dgm:presLayoutVars>
      </dgm:prSet>
      <dgm:spPr/>
    </dgm:pt>
    <dgm:pt modelId="{43A0F9F9-CCC7-4838-BBC3-FAA749CAAF2C}" type="pres">
      <dgm:prSet presAssocID="{95366659-F914-4D0F-83F1-C2BDDEFA5388}" presName="rootComposite" presStyleCnt="0"/>
      <dgm:spPr/>
    </dgm:pt>
    <dgm:pt modelId="{79ACE118-E882-4522-9E14-2AD4FD870D41}" type="pres">
      <dgm:prSet presAssocID="{95366659-F914-4D0F-83F1-C2BDDEFA5388}" presName="rootText" presStyleLbl="node2" presStyleIdx="0" presStyleCnt="5">
        <dgm:presLayoutVars>
          <dgm:chPref val="3"/>
        </dgm:presLayoutVars>
      </dgm:prSet>
      <dgm:spPr/>
    </dgm:pt>
    <dgm:pt modelId="{80B2DFA1-5B16-4C8A-B2A3-5EBE4667002F}" type="pres">
      <dgm:prSet presAssocID="{95366659-F914-4D0F-83F1-C2BDDEFA5388}" presName="rootConnector" presStyleLbl="node2" presStyleIdx="0" presStyleCnt="5"/>
      <dgm:spPr/>
    </dgm:pt>
    <dgm:pt modelId="{1ED8C5BD-EAC5-489D-A2FA-09CB8C21D91F}" type="pres">
      <dgm:prSet presAssocID="{95366659-F914-4D0F-83F1-C2BDDEFA5388}" presName="hierChild4" presStyleCnt="0"/>
      <dgm:spPr/>
    </dgm:pt>
    <dgm:pt modelId="{2840AE3F-A59B-48CB-8B0F-A1183A4F1A8C}" type="pres">
      <dgm:prSet presAssocID="{95366659-F914-4D0F-83F1-C2BDDEFA5388}" presName="hierChild5" presStyleCnt="0"/>
      <dgm:spPr/>
    </dgm:pt>
    <dgm:pt modelId="{D4BC1186-BBF7-459A-AAC4-6FA959FB83FD}" type="pres">
      <dgm:prSet presAssocID="{0233A0B9-C246-4D0D-BB65-AE175FC34369}" presName="Name37" presStyleLbl="parChTrans1D2" presStyleIdx="1" presStyleCnt="5"/>
      <dgm:spPr/>
    </dgm:pt>
    <dgm:pt modelId="{664CE5C5-9FE0-4CAD-BBC7-F628EA3D292B}" type="pres">
      <dgm:prSet presAssocID="{C8BE4381-6DB4-4CA2-9E0A-C4421FFCEA58}" presName="hierRoot2" presStyleCnt="0">
        <dgm:presLayoutVars>
          <dgm:hierBranch val="init"/>
        </dgm:presLayoutVars>
      </dgm:prSet>
      <dgm:spPr/>
    </dgm:pt>
    <dgm:pt modelId="{E487EBC9-DB09-4109-B062-E96B52921FF3}" type="pres">
      <dgm:prSet presAssocID="{C8BE4381-6DB4-4CA2-9E0A-C4421FFCEA58}" presName="rootComposite" presStyleCnt="0"/>
      <dgm:spPr/>
    </dgm:pt>
    <dgm:pt modelId="{5AFF6705-EE4C-4277-9CD6-38498A987565}" type="pres">
      <dgm:prSet presAssocID="{C8BE4381-6DB4-4CA2-9E0A-C4421FFCEA58}" presName="rootText" presStyleLbl="node2" presStyleIdx="1" presStyleCnt="5">
        <dgm:presLayoutVars>
          <dgm:chPref val="3"/>
        </dgm:presLayoutVars>
      </dgm:prSet>
      <dgm:spPr/>
    </dgm:pt>
    <dgm:pt modelId="{AB41594D-B0B4-4530-B219-66662FB52564}" type="pres">
      <dgm:prSet presAssocID="{C8BE4381-6DB4-4CA2-9E0A-C4421FFCEA58}" presName="rootConnector" presStyleLbl="node2" presStyleIdx="1" presStyleCnt="5"/>
      <dgm:spPr/>
    </dgm:pt>
    <dgm:pt modelId="{021467D0-C898-4FA8-930D-3485EC0E4C58}" type="pres">
      <dgm:prSet presAssocID="{C8BE4381-6DB4-4CA2-9E0A-C4421FFCEA58}" presName="hierChild4" presStyleCnt="0"/>
      <dgm:spPr/>
    </dgm:pt>
    <dgm:pt modelId="{DFC29128-B8FC-443E-A980-40ACE849C455}" type="pres">
      <dgm:prSet presAssocID="{C8BE4381-6DB4-4CA2-9E0A-C4421FFCEA58}" presName="hierChild5" presStyleCnt="0"/>
      <dgm:spPr/>
    </dgm:pt>
    <dgm:pt modelId="{B3CAFE15-13B9-449F-9762-DA575200287D}" type="pres">
      <dgm:prSet presAssocID="{0BF34430-3AD6-4054-932C-D2C8AF625849}" presName="Name37" presStyleLbl="parChTrans1D2" presStyleIdx="2" presStyleCnt="5"/>
      <dgm:spPr/>
    </dgm:pt>
    <dgm:pt modelId="{026E8904-416A-425C-94FF-25DF96FEDEBA}" type="pres">
      <dgm:prSet presAssocID="{0A743AB4-6C7C-4B07-BBC9-4884603F4563}" presName="hierRoot2" presStyleCnt="0">
        <dgm:presLayoutVars>
          <dgm:hierBranch val="init"/>
        </dgm:presLayoutVars>
      </dgm:prSet>
      <dgm:spPr/>
    </dgm:pt>
    <dgm:pt modelId="{685F8D6B-4A67-4A44-8D08-BAAAD828D7F6}" type="pres">
      <dgm:prSet presAssocID="{0A743AB4-6C7C-4B07-BBC9-4884603F4563}" presName="rootComposite" presStyleCnt="0"/>
      <dgm:spPr/>
    </dgm:pt>
    <dgm:pt modelId="{AF900009-FE53-4CFD-AAF2-82984E40E40C}" type="pres">
      <dgm:prSet presAssocID="{0A743AB4-6C7C-4B07-BBC9-4884603F4563}" presName="rootText" presStyleLbl="node2" presStyleIdx="2" presStyleCnt="5">
        <dgm:presLayoutVars>
          <dgm:chPref val="3"/>
        </dgm:presLayoutVars>
      </dgm:prSet>
      <dgm:spPr/>
    </dgm:pt>
    <dgm:pt modelId="{2114155B-E6CD-4A6D-9B9B-357E0C2CFFA5}" type="pres">
      <dgm:prSet presAssocID="{0A743AB4-6C7C-4B07-BBC9-4884603F4563}" presName="rootConnector" presStyleLbl="node2" presStyleIdx="2" presStyleCnt="5"/>
      <dgm:spPr/>
    </dgm:pt>
    <dgm:pt modelId="{7627CF29-FF83-4692-B529-716D3A61DA4D}" type="pres">
      <dgm:prSet presAssocID="{0A743AB4-6C7C-4B07-BBC9-4884603F4563}" presName="hierChild4" presStyleCnt="0"/>
      <dgm:spPr/>
    </dgm:pt>
    <dgm:pt modelId="{5D9802C8-B2A1-461C-9C9B-E47E4250FE3F}" type="pres">
      <dgm:prSet presAssocID="{0A743AB4-6C7C-4B07-BBC9-4884603F4563}" presName="hierChild5" presStyleCnt="0"/>
      <dgm:spPr/>
    </dgm:pt>
    <dgm:pt modelId="{0976A0DF-6756-4FE5-9D94-5FC70C37EAF4}" type="pres">
      <dgm:prSet presAssocID="{584301AD-E6E9-45D1-8ECA-BF9BFFE48231}" presName="Name37" presStyleLbl="parChTrans1D2" presStyleIdx="3" presStyleCnt="5"/>
      <dgm:spPr/>
    </dgm:pt>
    <dgm:pt modelId="{77EE41EA-F753-42B0-AF01-392F748DC145}" type="pres">
      <dgm:prSet presAssocID="{742B1BDA-3524-4894-B884-F14143260BC9}" presName="hierRoot2" presStyleCnt="0">
        <dgm:presLayoutVars>
          <dgm:hierBranch val="init"/>
        </dgm:presLayoutVars>
      </dgm:prSet>
      <dgm:spPr/>
    </dgm:pt>
    <dgm:pt modelId="{28D96D69-DAFA-4561-BBD6-C68AF8BC5D8F}" type="pres">
      <dgm:prSet presAssocID="{742B1BDA-3524-4894-B884-F14143260BC9}" presName="rootComposite" presStyleCnt="0"/>
      <dgm:spPr/>
    </dgm:pt>
    <dgm:pt modelId="{72A6B584-772A-4606-A794-F998E88AE687}" type="pres">
      <dgm:prSet presAssocID="{742B1BDA-3524-4894-B884-F14143260BC9}" presName="rootText" presStyleLbl="node2" presStyleIdx="3" presStyleCnt="5">
        <dgm:presLayoutVars>
          <dgm:chPref val="3"/>
        </dgm:presLayoutVars>
      </dgm:prSet>
      <dgm:spPr/>
    </dgm:pt>
    <dgm:pt modelId="{1B5DF528-81F8-4405-8AEA-738D95FE6894}" type="pres">
      <dgm:prSet presAssocID="{742B1BDA-3524-4894-B884-F14143260BC9}" presName="rootConnector" presStyleLbl="node2" presStyleIdx="3" presStyleCnt="5"/>
      <dgm:spPr/>
    </dgm:pt>
    <dgm:pt modelId="{AF2D7169-6E22-42ED-A586-14C206D4082D}" type="pres">
      <dgm:prSet presAssocID="{742B1BDA-3524-4894-B884-F14143260BC9}" presName="hierChild4" presStyleCnt="0"/>
      <dgm:spPr/>
    </dgm:pt>
    <dgm:pt modelId="{364D647C-2939-4107-97EE-C8FCEF0CF9AF}" type="pres">
      <dgm:prSet presAssocID="{742B1BDA-3524-4894-B884-F14143260BC9}" presName="hierChild5" presStyleCnt="0"/>
      <dgm:spPr/>
    </dgm:pt>
    <dgm:pt modelId="{2CD4A1FF-C1DB-493A-9E37-276DEFEA61EC}" type="pres">
      <dgm:prSet presAssocID="{99AC13B6-8E60-4D2A-A679-A3C5A08832A7}" presName="Name37" presStyleLbl="parChTrans1D2" presStyleIdx="4" presStyleCnt="5"/>
      <dgm:spPr/>
    </dgm:pt>
    <dgm:pt modelId="{7A004664-B893-411D-AE1B-3042A5DE5FE4}" type="pres">
      <dgm:prSet presAssocID="{9CBB9B48-4C39-4BEE-AB6F-02EA2AA8183B}" presName="hierRoot2" presStyleCnt="0">
        <dgm:presLayoutVars>
          <dgm:hierBranch val="init"/>
        </dgm:presLayoutVars>
      </dgm:prSet>
      <dgm:spPr/>
    </dgm:pt>
    <dgm:pt modelId="{E7851AFA-3E13-4E5C-B3BE-1D392062DFEB}" type="pres">
      <dgm:prSet presAssocID="{9CBB9B48-4C39-4BEE-AB6F-02EA2AA8183B}" presName="rootComposite" presStyleCnt="0"/>
      <dgm:spPr/>
    </dgm:pt>
    <dgm:pt modelId="{76993977-1949-4D3D-AB16-E403B5DD7FFD}" type="pres">
      <dgm:prSet presAssocID="{9CBB9B48-4C39-4BEE-AB6F-02EA2AA8183B}" presName="rootText" presStyleLbl="node2" presStyleIdx="4" presStyleCnt="5">
        <dgm:presLayoutVars>
          <dgm:chPref val="3"/>
        </dgm:presLayoutVars>
      </dgm:prSet>
      <dgm:spPr/>
    </dgm:pt>
    <dgm:pt modelId="{44B9C601-5C4D-45F0-949E-985D0BD01A3E}" type="pres">
      <dgm:prSet presAssocID="{9CBB9B48-4C39-4BEE-AB6F-02EA2AA8183B}" presName="rootConnector" presStyleLbl="node2" presStyleIdx="4" presStyleCnt="5"/>
      <dgm:spPr/>
    </dgm:pt>
    <dgm:pt modelId="{69AE1F9E-E48E-43A0-B559-B7DB62FE7335}" type="pres">
      <dgm:prSet presAssocID="{9CBB9B48-4C39-4BEE-AB6F-02EA2AA8183B}" presName="hierChild4" presStyleCnt="0"/>
      <dgm:spPr/>
    </dgm:pt>
    <dgm:pt modelId="{7B15E34F-9A3C-46FA-A6C4-CBABCB97EDCC}" type="pres">
      <dgm:prSet presAssocID="{9CBB9B48-4C39-4BEE-AB6F-02EA2AA8183B}" presName="hierChild5" presStyleCnt="0"/>
      <dgm:spPr/>
    </dgm:pt>
    <dgm:pt modelId="{E396E402-B27C-4277-8725-621DA84C4296}" type="pres">
      <dgm:prSet presAssocID="{6667DB5F-A927-4510-A099-B70F8D80019E}" presName="hierChild3" presStyleCnt="0"/>
      <dgm:spPr/>
    </dgm:pt>
  </dgm:ptLst>
  <dgm:cxnLst>
    <dgm:cxn modelId="{A9707610-B219-4247-931F-ABBA83E07C3B}" type="presOf" srcId="{584301AD-E6E9-45D1-8ECA-BF9BFFE48231}" destId="{0976A0DF-6756-4FE5-9D94-5FC70C37EAF4}" srcOrd="0" destOrd="0" presId="urn:microsoft.com/office/officeart/2005/8/layout/orgChart1"/>
    <dgm:cxn modelId="{A6D35E18-DCE0-4A1E-ACD6-85DA0E2233F6}" type="presOf" srcId="{96943F09-7588-4779-93B3-D169A29E66A8}" destId="{D03BFD77-A201-4393-89F5-A11BFAE094A9}" srcOrd="0" destOrd="0" presId="urn:microsoft.com/office/officeart/2005/8/layout/orgChart1"/>
    <dgm:cxn modelId="{8B26C01B-F421-4A6F-8CAC-2F84B054513C}" type="presOf" srcId="{9CBB9B48-4C39-4BEE-AB6F-02EA2AA8183B}" destId="{44B9C601-5C4D-45F0-949E-985D0BD01A3E}" srcOrd="1" destOrd="0" presId="urn:microsoft.com/office/officeart/2005/8/layout/orgChart1"/>
    <dgm:cxn modelId="{4EA77B1E-2E1B-45F3-BE19-8E25C7D25556}" type="presOf" srcId="{742B1BDA-3524-4894-B884-F14143260BC9}" destId="{1B5DF528-81F8-4405-8AEA-738D95FE6894}" srcOrd="1" destOrd="0" presId="urn:microsoft.com/office/officeart/2005/8/layout/orgChart1"/>
    <dgm:cxn modelId="{ED71EC1E-F52C-4928-BDD5-AB0451677E21}" type="presOf" srcId="{0A743AB4-6C7C-4B07-BBC9-4884603F4563}" destId="{AF900009-FE53-4CFD-AAF2-82984E40E40C}" srcOrd="0" destOrd="0" presId="urn:microsoft.com/office/officeart/2005/8/layout/orgChart1"/>
    <dgm:cxn modelId="{7FC88520-7FD1-4050-ABF1-A5B5D1AF93D6}" srcId="{4DA85887-E2FA-45FC-B4B7-A8FD80C366FE}" destId="{6667DB5F-A927-4510-A099-B70F8D80019E}" srcOrd="0" destOrd="0" parTransId="{FAB5188F-9E71-4D52-AB13-8224A255F866}" sibTransId="{1603F407-F933-44F1-85B7-08EC16DBF619}"/>
    <dgm:cxn modelId="{0EE4BF22-273A-4868-AD7A-6BBB2DB74F41}" type="presOf" srcId="{0BF34430-3AD6-4054-932C-D2C8AF625849}" destId="{B3CAFE15-13B9-449F-9762-DA575200287D}" srcOrd="0" destOrd="0" presId="urn:microsoft.com/office/officeart/2005/8/layout/orgChart1"/>
    <dgm:cxn modelId="{540FCA25-9135-48B9-AC31-89675C682715}" type="presOf" srcId="{95366659-F914-4D0F-83F1-C2BDDEFA5388}" destId="{79ACE118-E882-4522-9E14-2AD4FD870D41}" srcOrd="0" destOrd="0" presId="urn:microsoft.com/office/officeart/2005/8/layout/orgChart1"/>
    <dgm:cxn modelId="{5BACC62B-7D8C-427E-8859-8B6A3AB56E30}" type="presOf" srcId="{0233A0B9-C246-4D0D-BB65-AE175FC34369}" destId="{D4BC1186-BBF7-459A-AAC4-6FA959FB83FD}" srcOrd="0" destOrd="0" presId="urn:microsoft.com/office/officeart/2005/8/layout/orgChart1"/>
    <dgm:cxn modelId="{D49D1D4B-8C5C-42BB-8917-629288F4FBBB}" type="presOf" srcId="{C8BE4381-6DB4-4CA2-9E0A-C4421FFCEA58}" destId="{5AFF6705-EE4C-4277-9CD6-38498A987565}" srcOrd="0" destOrd="0" presId="urn:microsoft.com/office/officeart/2005/8/layout/orgChart1"/>
    <dgm:cxn modelId="{20C2B86E-88A6-49FE-9B06-3528E72354AB}" type="presOf" srcId="{6667DB5F-A927-4510-A099-B70F8D80019E}" destId="{3F14D9EA-14F3-4526-B0FC-63B51D4C40E3}" srcOrd="0" destOrd="0" presId="urn:microsoft.com/office/officeart/2005/8/layout/orgChart1"/>
    <dgm:cxn modelId="{A7529970-74EB-4144-AF09-5BC127AC0C61}" srcId="{6667DB5F-A927-4510-A099-B70F8D80019E}" destId="{742B1BDA-3524-4894-B884-F14143260BC9}" srcOrd="3" destOrd="0" parTransId="{584301AD-E6E9-45D1-8ECA-BF9BFFE48231}" sibTransId="{4D661997-C764-4AF4-A6F1-FFEA9957950A}"/>
    <dgm:cxn modelId="{A06BE556-9282-4241-A1D3-EAFF2F77805E}" type="presOf" srcId="{99AC13B6-8E60-4D2A-A679-A3C5A08832A7}" destId="{2CD4A1FF-C1DB-493A-9E37-276DEFEA61EC}" srcOrd="0" destOrd="0" presId="urn:microsoft.com/office/officeart/2005/8/layout/orgChart1"/>
    <dgm:cxn modelId="{3486247A-7D82-4E9E-9572-E6D38474E7A7}" type="presOf" srcId="{742B1BDA-3524-4894-B884-F14143260BC9}" destId="{72A6B584-772A-4606-A794-F998E88AE687}" srcOrd="0" destOrd="0" presId="urn:microsoft.com/office/officeart/2005/8/layout/orgChart1"/>
    <dgm:cxn modelId="{BD05437B-3306-4D26-96E5-B37C9CDE4AA4}" srcId="{6667DB5F-A927-4510-A099-B70F8D80019E}" destId="{9CBB9B48-4C39-4BEE-AB6F-02EA2AA8183B}" srcOrd="4" destOrd="0" parTransId="{99AC13B6-8E60-4D2A-A679-A3C5A08832A7}" sibTransId="{A690816E-1397-4E9C-AFC7-9EE11509DD04}"/>
    <dgm:cxn modelId="{4B300888-F398-4059-915D-EB4AFFD08F8B}" type="presOf" srcId="{95366659-F914-4D0F-83F1-C2BDDEFA5388}" destId="{80B2DFA1-5B16-4C8A-B2A3-5EBE4667002F}" srcOrd="1" destOrd="0" presId="urn:microsoft.com/office/officeart/2005/8/layout/orgChart1"/>
    <dgm:cxn modelId="{5E5A3996-D0A6-4DD2-896D-F1F477E3C530}" srcId="{6667DB5F-A927-4510-A099-B70F8D80019E}" destId="{95366659-F914-4D0F-83F1-C2BDDEFA5388}" srcOrd="0" destOrd="0" parTransId="{96943F09-7588-4779-93B3-D169A29E66A8}" sibTransId="{8CA74B5C-104B-429B-9AF9-424AAA04496D}"/>
    <dgm:cxn modelId="{72E74598-EDDB-4B47-860E-40A25BD08C72}" type="presOf" srcId="{6667DB5F-A927-4510-A099-B70F8D80019E}" destId="{F5C6E97B-06F6-45D9-A14D-DE71769895E8}" srcOrd="1" destOrd="0" presId="urn:microsoft.com/office/officeart/2005/8/layout/orgChart1"/>
    <dgm:cxn modelId="{1DB9D3A3-7338-4F93-8F9E-9404F6D04B34}" type="presOf" srcId="{0A743AB4-6C7C-4B07-BBC9-4884603F4563}" destId="{2114155B-E6CD-4A6D-9B9B-357E0C2CFFA5}" srcOrd="1" destOrd="0" presId="urn:microsoft.com/office/officeart/2005/8/layout/orgChart1"/>
    <dgm:cxn modelId="{4D24B1AC-CA05-40C6-B413-66571B9E0AE6}" srcId="{6667DB5F-A927-4510-A099-B70F8D80019E}" destId="{0A743AB4-6C7C-4B07-BBC9-4884603F4563}" srcOrd="2" destOrd="0" parTransId="{0BF34430-3AD6-4054-932C-D2C8AF625849}" sibTransId="{5E0EFA27-8C98-4B87-A78D-75DE03305451}"/>
    <dgm:cxn modelId="{64874DAF-4DE8-4A8E-A0DC-148690978EF0}" type="presOf" srcId="{C8BE4381-6DB4-4CA2-9E0A-C4421FFCEA58}" destId="{AB41594D-B0B4-4530-B219-66662FB52564}" srcOrd="1" destOrd="0" presId="urn:microsoft.com/office/officeart/2005/8/layout/orgChart1"/>
    <dgm:cxn modelId="{A075F3B2-78E5-4786-8BF1-A24B3CA6A5EE}" type="presOf" srcId="{9CBB9B48-4C39-4BEE-AB6F-02EA2AA8183B}" destId="{76993977-1949-4D3D-AB16-E403B5DD7FFD}" srcOrd="0" destOrd="0" presId="urn:microsoft.com/office/officeart/2005/8/layout/orgChart1"/>
    <dgm:cxn modelId="{2C7979C4-B4A6-4255-84F5-F7E78C849DE0}" type="presOf" srcId="{4DA85887-E2FA-45FC-B4B7-A8FD80C366FE}" destId="{603988AE-F29D-4C27-AE27-A6A0539971E1}" srcOrd="0" destOrd="0" presId="urn:microsoft.com/office/officeart/2005/8/layout/orgChart1"/>
    <dgm:cxn modelId="{B613C6FD-EC01-4727-B1DE-640158BEC628}" srcId="{6667DB5F-A927-4510-A099-B70F8D80019E}" destId="{C8BE4381-6DB4-4CA2-9E0A-C4421FFCEA58}" srcOrd="1" destOrd="0" parTransId="{0233A0B9-C246-4D0D-BB65-AE175FC34369}" sibTransId="{ABF2A13C-DB1B-45D8-BADD-25432AD6E549}"/>
    <dgm:cxn modelId="{2FFA6087-ADED-4408-986C-0022B1A0B494}" type="presParOf" srcId="{603988AE-F29D-4C27-AE27-A6A0539971E1}" destId="{855AFB9A-6F65-4617-ABD8-334DEC763A96}" srcOrd="0" destOrd="0" presId="urn:microsoft.com/office/officeart/2005/8/layout/orgChart1"/>
    <dgm:cxn modelId="{20308772-70C7-44EA-8544-44FAEB44E8C6}" type="presParOf" srcId="{855AFB9A-6F65-4617-ABD8-334DEC763A96}" destId="{91CEB613-14E6-4FC1-B06C-82C6EB5C07E9}" srcOrd="0" destOrd="0" presId="urn:microsoft.com/office/officeart/2005/8/layout/orgChart1"/>
    <dgm:cxn modelId="{0079C6DE-98B0-484E-80EF-98D08C93C3A0}" type="presParOf" srcId="{91CEB613-14E6-4FC1-B06C-82C6EB5C07E9}" destId="{3F14D9EA-14F3-4526-B0FC-63B51D4C40E3}" srcOrd="0" destOrd="0" presId="urn:microsoft.com/office/officeart/2005/8/layout/orgChart1"/>
    <dgm:cxn modelId="{30D8D98D-EFBC-4818-82A2-D497C41B929B}" type="presParOf" srcId="{91CEB613-14E6-4FC1-B06C-82C6EB5C07E9}" destId="{F5C6E97B-06F6-45D9-A14D-DE71769895E8}" srcOrd="1" destOrd="0" presId="urn:microsoft.com/office/officeart/2005/8/layout/orgChart1"/>
    <dgm:cxn modelId="{A0EBE56F-70D3-4505-AE21-91F8A7F2390F}" type="presParOf" srcId="{855AFB9A-6F65-4617-ABD8-334DEC763A96}" destId="{6B6F983E-5B15-42C3-9655-182D588B353A}" srcOrd="1" destOrd="0" presId="urn:microsoft.com/office/officeart/2005/8/layout/orgChart1"/>
    <dgm:cxn modelId="{714A2D16-702A-4EE4-8D43-22535A2E9E19}" type="presParOf" srcId="{6B6F983E-5B15-42C3-9655-182D588B353A}" destId="{D03BFD77-A201-4393-89F5-A11BFAE094A9}" srcOrd="0" destOrd="0" presId="urn:microsoft.com/office/officeart/2005/8/layout/orgChart1"/>
    <dgm:cxn modelId="{B078763E-8FC8-434E-8878-B355F4D343C0}" type="presParOf" srcId="{6B6F983E-5B15-42C3-9655-182D588B353A}" destId="{F87B638E-5AB5-4A92-9012-4898807732A3}" srcOrd="1" destOrd="0" presId="urn:microsoft.com/office/officeart/2005/8/layout/orgChart1"/>
    <dgm:cxn modelId="{23C70595-0674-4378-BE81-4DBCC5C79800}" type="presParOf" srcId="{F87B638E-5AB5-4A92-9012-4898807732A3}" destId="{43A0F9F9-CCC7-4838-BBC3-FAA749CAAF2C}" srcOrd="0" destOrd="0" presId="urn:microsoft.com/office/officeart/2005/8/layout/orgChart1"/>
    <dgm:cxn modelId="{A81C2841-5501-439B-8BE1-1F155BA1BC88}" type="presParOf" srcId="{43A0F9F9-CCC7-4838-BBC3-FAA749CAAF2C}" destId="{79ACE118-E882-4522-9E14-2AD4FD870D41}" srcOrd="0" destOrd="0" presId="urn:microsoft.com/office/officeart/2005/8/layout/orgChart1"/>
    <dgm:cxn modelId="{9D207351-0222-4375-8185-CE8A787630ED}" type="presParOf" srcId="{43A0F9F9-CCC7-4838-BBC3-FAA749CAAF2C}" destId="{80B2DFA1-5B16-4C8A-B2A3-5EBE4667002F}" srcOrd="1" destOrd="0" presId="urn:microsoft.com/office/officeart/2005/8/layout/orgChart1"/>
    <dgm:cxn modelId="{92443E27-2D0B-4D87-A5A4-213E81087A05}" type="presParOf" srcId="{F87B638E-5AB5-4A92-9012-4898807732A3}" destId="{1ED8C5BD-EAC5-489D-A2FA-09CB8C21D91F}" srcOrd="1" destOrd="0" presId="urn:microsoft.com/office/officeart/2005/8/layout/orgChart1"/>
    <dgm:cxn modelId="{EA89338F-3E38-4343-A3C4-095A97347E0C}" type="presParOf" srcId="{F87B638E-5AB5-4A92-9012-4898807732A3}" destId="{2840AE3F-A59B-48CB-8B0F-A1183A4F1A8C}" srcOrd="2" destOrd="0" presId="urn:microsoft.com/office/officeart/2005/8/layout/orgChart1"/>
    <dgm:cxn modelId="{5992781A-3BF4-4ADF-AFD1-A1A9BEEE9135}" type="presParOf" srcId="{6B6F983E-5B15-42C3-9655-182D588B353A}" destId="{D4BC1186-BBF7-459A-AAC4-6FA959FB83FD}" srcOrd="2" destOrd="0" presId="urn:microsoft.com/office/officeart/2005/8/layout/orgChart1"/>
    <dgm:cxn modelId="{1ADEB43A-850F-4669-9F74-A93CE3A800ED}" type="presParOf" srcId="{6B6F983E-5B15-42C3-9655-182D588B353A}" destId="{664CE5C5-9FE0-4CAD-BBC7-F628EA3D292B}" srcOrd="3" destOrd="0" presId="urn:microsoft.com/office/officeart/2005/8/layout/orgChart1"/>
    <dgm:cxn modelId="{1E58754C-1986-4252-893C-2ECBA7855C2C}" type="presParOf" srcId="{664CE5C5-9FE0-4CAD-BBC7-F628EA3D292B}" destId="{E487EBC9-DB09-4109-B062-E96B52921FF3}" srcOrd="0" destOrd="0" presId="urn:microsoft.com/office/officeart/2005/8/layout/orgChart1"/>
    <dgm:cxn modelId="{1EC0D774-35DA-4E3E-9F7E-88EC0AEEBC8E}" type="presParOf" srcId="{E487EBC9-DB09-4109-B062-E96B52921FF3}" destId="{5AFF6705-EE4C-4277-9CD6-38498A987565}" srcOrd="0" destOrd="0" presId="urn:microsoft.com/office/officeart/2005/8/layout/orgChart1"/>
    <dgm:cxn modelId="{C84E6D15-15CA-459C-859C-8D376D617678}" type="presParOf" srcId="{E487EBC9-DB09-4109-B062-E96B52921FF3}" destId="{AB41594D-B0B4-4530-B219-66662FB52564}" srcOrd="1" destOrd="0" presId="urn:microsoft.com/office/officeart/2005/8/layout/orgChart1"/>
    <dgm:cxn modelId="{DB870EC9-A4F5-408E-8A8B-FAE0111E0B2F}" type="presParOf" srcId="{664CE5C5-9FE0-4CAD-BBC7-F628EA3D292B}" destId="{021467D0-C898-4FA8-930D-3485EC0E4C58}" srcOrd="1" destOrd="0" presId="urn:microsoft.com/office/officeart/2005/8/layout/orgChart1"/>
    <dgm:cxn modelId="{77C19A9A-2D1B-4B5D-A07A-C2BCF4927B78}" type="presParOf" srcId="{664CE5C5-9FE0-4CAD-BBC7-F628EA3D292B}" destId="{DFC29128-B8FC-443E-A980-40ACE849C455}" srcOrd="2" destOrd="0" presId="urn:microsoft.com/office/officeart/2005/8/layout/orgChart1"/>
    <dgm:cxn modelId="{B52657B2-0698-4914-A1EF-8568E80541A7}" type="presParOf" srcId="{6B6F983E-5B15-42C3-9655-182D588B353A}" destId="{B3CAFE15-13B9-449F-9762-DA575200287D}" srcOrd="4" destOrd="0" presId="urn:microsoft.com/office/officeart/2005/8/layout/orgChart1"/>
    <dgm:cxn modelId="{48A174B4-A7B6-42C8-A27E-E64083D1F75B}" type="presParOf" srcId="{6B6F983E-5B15-42C3-9655-182D588B353A}" destId="{026E8904-416A-425C-94FF-25DF96FEDEBA}" srcOrd="5" destOrd="0" presId="urn:microsoft.com/office/officeart/2005/8/layout/orgChart1"/>
    <dgm:cxn modelId="{ABE6664B-1BD6-49A5-86C4-5CC4C36FBEB3}" type="presParOf" srcId="{026E8904-416A-425C-94FF-25DF96FEDEBA}" destId="{685F8D6B-4A67-4A44-8D08-BAAAD828D7F6}" srcOrd="0" destOrd="0" presId="urn:microsoft.com/office/officeart/2005/8/layout/orgChart1"/>
    <dgm:cxn modelId="{0F2AEB64-CD43-4C6A-A4FC-08D5D9A2D4B7}" type="presParOf" srcId="{685F8D6B-4A67-4A44-8D08-BAAAD828D7F6}" destId="{AF900009-FE53-4CFD-AAF2-82984E40E40C}" srcOrd="0" destOrd="0" presId="urn:microsoft.com/office/officeart/2005/8/layout/orgChart1"/>
    <dgm:cxn modelId="{4B29092C-F988-42C8-B515-88B25E664A53}" type="presParOf" srcId="{685F8D6B-4A67-4A44-8D08-BAAAD828D7F6}" destId="{2114155B-E6CD-4A6D-9B9B-357E0C2CFFA5}" srcOrd="1" destOrd="0" presId="urn:microsoft.com/office/officeart/2005/8/layout/orgChart1"/>
    <dgm:cxn modelId="{81AC3A22-44AB-4775-A8D7-7E8285C1161E}" type="presParOf" srcId="{026E8904-416A-425C-94FF-25DF96FEDEBA}" destId="{7627CF29-FF83-4692-B529-716D3A61DA4D}" srcOrd="1" destOrd="0" presId="urn:microsoft.com/office/officeart/2005/8/layout/orgChart1"/>
    <dgm:cxn modelId="{8DE86BBA-613F-482A-A56A-93E5477B67D3}" type="presParOf" srcId="{026E8904-416A-425C-94FF-25DF96FEDEBA}" destId="{5D9802C8-B2A1-461C-9C9B-E47E4250FE3F}" srcOrd="2" destOrd="0" presId="urn:microsoft.com/office/officeart/2005/8/layout/orgChart1"/>
    <dgm:cxn modelId="{E5CFAE23-875E-42DE-9E5A-08D8809C77B6}" type="presParOf" srcId="{6B6F983E-5B15-42C3-9655-182D588B353A}" destId="{0976A0DF-6756-4FE5-9D94-5FC70C37EAF4}" srcOrd="6" destOrd="0" presId="urn:microsoft.com/office/officeart/2005/8/layout/orgChart1"/>
    <dgm:cxn modelId="{108E7814-8D0D-4410-8999-4FDD0F108A52}" type="presParOf" srcId="{6B6F983E-5B15-42C3-9655-182D588B353A}" destId="{77EE41EA-F753-42B0-AF01-392F748DC145}" srcOrd="7" destOrd="0" presId="urn:microsoft.com/office/officeart/2005/8/layout/orgChart1"/>
    <dgm:cxn modelId="{233179D7-1B60-439D-9626-3AF94A6439CB}" type="presParOf" srcId="{77EE41EA-F753-42B0-AF01-392F748DC145}" destId="{28D96D69-DAFA-4561-BBD6-C68AF8BC5D8F}" srcOrd="0" destOrd="0" presId="urn:microsoft.com/office/officeart/2005/8/layout/orgChart1"/>
    <dgm:cxn modelId="{899B9B7E-F78B-4111-9063-2A2F1E1A9B7D}" type="presParOf" srcId="{28D96D69-DAFA-4561-BBD6-C68AF8BC5D8F}" destId="{72A6B584-772A-4606-A794-F998E88AE687}" srcOrd="0" destOrd="0" presId="urn:microsoft.com/office/officeart/2005/8/layout/orgChart1"/>
    <dgm:cxn modelId="{FA428C50-1DA3-4320-9A3F-4415C5FFC9E2}" type="presParOf" srcId="{28D96D69-DAFA-4561-BBD6-C68AF8BC5D8F}" destId="{1B5DF528-81F8-4405-8AEA-738D95FE6894}" srcOrd="1" destOrd="0" presId="urn:microsoft.com/office/officeart/2005/8/layout/orgChart1"/>
    <dgm:cxn modelId="{D444DFDD-3D2D-415C-9A52-E6C5563178CB}" type="presParOf" srcId="{77EE41EA-F753-42B0-AF01-392F748DC145}" destId="{AF2D7169-6E22-42ED-A586-14C206D4082D}" srcOrd="1" destOrd="0" presId="urn:microsoft.com/office/officeart/2005/8/layout/orgChart1"/>
    <dgm:cxn modelId="{A0B5EE7C-920A-4CFB-B385-2B843CA5D6A8}" type="presParOf" srcId="{77EE41EA-F753-42B0-AF01-392F748DC145}" destId="{364D647C-2939-4107-97EE-C8FCEF0CF9AF}" srcOrd="2" destOrd="0" presId="urn:microsoft.com/office/officeart/2005/8/layout/orgChart1"/>
    <dgm:cxn modelId="{1C2127AD-04FD-43BB-A2B8-106851C33471}" type="presParOf" srcId="{6B6F983E-5B15-42C3-9655-182D588B353A}" destId="{2CD4A1FF-C1DB-493A-9E37-276DEFEA61EC}" srcOrd="8" destOrd="0" presId="urn:microsoft.com/office/officeart/2005/8/layout/orgChart1"/>
    <dgm:cxn modelId="{8DE81EE8-6D05-4E2B-925B-1E0065DCC848}" type="presParOf" srcId="{6B6F983E-5B15-42C3-9655-182D588B353A}" destId="{7A004664-B893-411D-AE1B-3042A5DE5FE4}" srcOrd="9" destOrd="0" presId="urn:microsoft.com/office/officeart/2005/8/layout/orgChart1"/>
    <dgm:cxn modelId="{E29EE5B2-623D-43E5-B87B-648B35166346}" type="presParOf" srcId="{7A004664-B893-411D-AE1B-3042A5DE5FE4}" destId="{E7851AFA-3E13-4E5C-B3BE-1D392062DFEB}" srcOrd="0" destOrd="0" presId="urn:microsoft.com/office/officeart/2005/8/layout/orgChart1"/>
    <dgm:cxn modelId="{3439876F-39A2-4542-8CD9-AECD9B6BB7AC}" type="presParOf" srcId="{E7851AFA-3E13-4E5C-B3BE-1D392062DFEB}" destId="{76993977-1949-4D3D-AB16-E403B5DD7FFD}" srcOrd="0" destOrd="0" presId="urn:microsoft.com/office/officeart/2005/8/layout/orgChart1"/>
    <dgm:cxn modelId="{504B5E24-D587-42C9-8910-3A77B2822B6F}" type="presParOf" srcId="{E7851AFA-3E13-4E5C-B3BE-1D392062DFEB}" destId="{44B9C601-5C4D-45F0-949E-985D0BD01A3E}" srcOrd="1" destOrd="0" presId="urn:microsoft.com/office/officeart/2005/8/layout/orgChart1"/>
    <dgm:cxn modelId="{2570EA17-F705-489D-975F-91B6F030A056}" type="presParOf" srcId="{7A004664-B893-411D-AE1B-3042A5DE5FE4}" destId="{69AE1F9E-E48E-43A0-B559-B7DB62FE7335}" srcOrd="1" destOrd="0" presId="urn:microsoft.com/office/officeart/2005/8/layout/orgChart1"/>
    <dgm:cxn modelId="{D5331FAB-6C52-4681-91A8-7A38255F0061}" type="presParOf" srcId="{7A004664-B893-411D-AE1B-3042A5DE5FE4}" destId="{7B15E34F-9A3C-46FA-A6C4-CBABCB97EDCC}" srcOrd="2" destOrd="0" presId="urn:microsoft.com/office/officeart/2005/8/layout/orgChart1"/>
    <dgm:cxn modelId="{7FE5193B-B303-451B-AFD5-F8EA7650A9B8}" type="presParOf" srcId="{855AFB9A-6F65-4617-ABD8-334DEC763A96}" destId="{E396E402-B27C-4277-8725-621DA84C429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Director of Strategy &amp; Transformation </a:t>
          </a:r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B8BEC480-8890-4928-85DA-B3F0F478DCF1}">
      <dgm:prSet phldrT="[Text]"/>
      <dgm:spPr/>
      <dgm:t>
        <a:bodyPr/>
        <a:lstStyle/>
        <a:p>
          <a:r>
            <a:rPr lang="en-GB" dirty="0"/>
            <a:t>Urgent &amp; Emergency Care </a:t>
          </a:r>
        </a:p>
      </dgm:t>
    </dgm:pt>
    <dgm:pt modelId="{151C1931-745A-4ED9-9B09-5C50BEDACBA0}" type="parTrans" cxnId="{E53DA912-6B64-465A-BA54-BE4086D6B4A8}">
      <dgm:prSet/>
      <dgm:spPr/>
      <dgm:t>
        <a:bodyPr/>
        <a:lstStyle/>
        <a:p>
          <a:endParaRPr lang="en-GB"/>
        </a:p>
      </dgm:t>
    </dgm:pt>
    <dgm:pt modelId="{A1594B06-8078-4E67-B899-6132FF4084F3}" type="sibTrans" cxnId="{E53DA912-6B64-465A-BA54-BE4086D6B4A8}">
      <dgm:prSet/>
      <dgm:spPr/>
      <dgm:t>
        <a:bodyPr/>
        <a:lstStyle/>
        <a:p>
          <a:endParaRPr lang="en-GB"/>
        </a:p>
      </dgm:t>
    </dgm:pt>
    <dgm:pt modelId="{75EA5969-BC49-449F-9AC3-B4C1789E5399}">
      <dgm:prSet phldrT="[Text]"/>
      <dgm:spPr/>
      <dgm:t>
        <a:bodyPr/>
        <a:lstStyle/>
        <a:p>
          <a:r>
            <a:rPr lang="en-GB" dirty="0"/>
            <a:t>Transformation Programmes</a:t>
          </a:r>
        </a:p>
      </dgm:t>
    </dgm:pt>
    <dgm:pt modelId="{15AAC47D-28CA-4658-9A4E-F0897C487EB2}" type="parTrans" cxnId="{F6F18266-5F54-4FA1-9698-EF9E41D60479}">
      <dgm:prSet/>
      <dgm:spPr/>
      <dgm:t>
        <a:bodyPr/>
        <a:lstStyle/>
        <a:p>
          <a:endParaRPr lang="en-GB"/>
        </a:p>
      </dgm:t>
    </dgm:pt>
    <dgm:pt modelId="{5A81A91B-F95D-4F78-BCEC-965B3E360842}" type="sibTrans" cxnId="{F6F18266-5F54-4FA1-9698-EF9E41D60479}">
      <dgm:prSet/>
      <dgm:spPr/>
      <dgm:t>
        <a:bodyPr/>
        <a:lstStyle/>
        <a:p>
          <a:endParaRPr lang="en-GB"/>
        </a:p>
      </dgm:t>
    </dgm:pt>
    <dgm:pt modelId="{D6D2ED4E-BAAE-40DE-9790-DE072D3BF19D}">
      <dgm:prSet phldrT="[Text]"/>
      <dgm:spPr/>
      <dgm:t>
        <a:bodyPr/>
        <a:lstStyle/>
        <a:p>
          <a:r>
            <a:rPr lang="en-GB" dirty="0"/>
            <a:t>Programme</a:t>
          </a:r>
          <a:r>
            <a:rPr lang="en-GB" baseline="0" dirty="0"/>
            <a:t> Management Office</a:t>
          </a:r>
          <a:endParaRPr lang="en-GB" dirty="0"/>
        </a:p>
      </dgm:t>
    </dgm:pt>
    <dgm:pt modelId="{6BBC216A-0367-4AC9-BF8D-30BEDB438A8E}" type="parTrans" cxnId="{FD97215B-9DBD-4E68-9031-61536FF7A94A}">
      <dgm:prSet/>
      <dgm:spPr/>
      <dgm:t>
        <a:bodyPr/>
        <a:lstStyle/>
        <a:p>
          <a:endParaRPr lang="en-GB"/>
        </a:p>
      </dgm:t>
    </dgm:pt>
    <dgm:pt modelId="{9DE89B29-EE7F-42CE-AD57-674FD0C54E6C}" type="sibTrans" cxnId="{FD97215B-9DBD-4E68-9031-61536FF7A94A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CE176F79-D480-4BFE-A3A9-E0BF1F6AC1FB}" type="pres">
      <dgm:prSet presAssocID="{151C1931-745A-4ED9-9B09-5C50BEDACBA0}" presName="Name37" presStyleLbl="parChTrans1D2" presStyleIdx="0" presStyleCnt="3"/>
      <dgm:spPr/>
    </dgm:pt>
    <dgm:pt modelId="{72B2CECA-7301-44BA-B724-514BF7B20A50}" type="pres">
      <dgm:prSet presAssocID="{B8BEC480-8890-4928-85DA-B3F0F478DCF1}" presName="hierRoot2" presStyleCnt="0">
        <dgm:presLayoutVars>
          <dgm:hierBranch val="init"/>
        </dgm:presLayoutVars>
      </dgm:prSet>
      <dgm:spPr/>
    </dgm:pt>
    <dgm:pt modelId="{7CA93E36-35B3-4AC6-AED7-F540B7C98181}" type="pres">
      <dgm:prSet presAssocID="{B8BEC480-8890-4928-85DA-B3F0F478DCF1}" presName="rootComposite" presStyleCnt="0"/>
      <dgm:spPr/>
    </dgm:pt>
    <dgm:pt modelId="{B1291959-EA60-4DF6-AEA6-D38A7514D1D3}" type="pres">
      <dgm:prSet presAssocID="{B8BEC480-8890-4928-85DA-B3F0F478DCF1}" presName="rootText" presStyleLbl="node2" presStyleIdx="0" presStyleCnt="3" custLinFactNeighborX="-55428" custLinFactNeighborY="11296">
        <dgm:presLayoutVars>
          <dgm:chPref val="3"/>
        </dgm:presLayoutVars>
      </dgm:prSet>
      <dgm:spPr/>
    </dgm:pt>
    <dgm:pt modelId="{B85A3A90-5705-4CE4-9ECF-1E76C11D591B}" type="pres">
      <dgm:prSet presAssocID="{B8BEC480-8890-4928-85DA-B3F0F478DCF1}" presName="rootConnector" presStyleLbl="node2" presStyleIdx="0" presStyleCnt="3"/>
      <dgm:spPr/>
    </dgm:pt>
    <dgm:pt modelId="{3B632477-725C-4EDF-B3D4-0ABDD56A1D1D}" type="pres">
      <dgm:prSet presAssocID="{B8BEC480-8890-4928-85DA-B3F0F478DCF1}" presName="hierChild4" presStyleCnt="0"/>
      <dgm:spPr/>
    </dgm:pt>
    <dgm:pt modelId="{0E8DF144-4450-4531-A156-D7102A3FA385}" type="pres">
      <dgm:prSet presAssocID="{B8BEC480-8890-4928-85DA-B3F0F478DCF1}" presName="hierChild5" presStyleCnt="0"/>
      <dgm:spPr/>
    </dgm:pt>
    <dgm:pt modelId="{04901A81-B107-4863-8D3F-F593DFE7BB47}" type="pres">
      <dgm:prSet presAssocID="{15AAC47D-28CA-4658-9A4E-F0897C487EB2}" presName="Name37" presStyleLbl="parChTrans1D2" presStyleIdx="1" presStyleCnt="3"/>
      <dgm:spPr/>
    </dgm:pt>
    <dgm:pt modelId="{25A210DD-D88A-4BB4-AE7C-45F21F319898}" type="pres">
      <dgm:prSet presAssocID="{75EA5969-BC49-449F-9AC3-B4C1789E5399}" presName="hierRoot2" presStyleCnt="0">
        <dgm:presLayoutVars>
          <dgm:hierBranch val="init"/>
        </dgm:presLayoutVars>
      </dgm:prSet>
      <dgm:spPr/>
    </dgm:pt>
    <dgm:pt modelId="{C689EBCF-B8BA-406F-B6B6-5C8747AA5F42}" type="pres">
      <dgm:prSet presAssocID="{75EA5969-BC49-449F-9AC3-B4C1789E5399}" presName="rootComposite" presStyleCnt="0"/>
      <dgm:spPr/>
    </dgm:pt>
    <dgm:pt modelId="{1AACB415-A1F6-4654-A7B5-D88A755923DC}" type="pres">
      <dgm:prSet presAssocID="{75EA5969-BC49-449F-9AC3-B4C1789E5399}" presName="rootText" presStyleLbl="node2" presStyleIdx="1" presStyleCnt="3">
        <dgm:presLayoutVars>
          <dgm:chPref val="3"/>
        </dgm:presLayoutVars>
      </dgm:prSet>
      <dgm:spPr/>
    </dgm:pt>
    <dgm:pt modelId="{A4CAF9A3-4BF0-482D-90B2-4D73DE1528E5}" type="pres">
      <dgm:prSet presAssocID="{75EA5969-BC49-449F-9AC3-B4C1789E5399}" presName="rootConnector" presStyleLbl="node2" presStyleIdx="1" presStyleCnt="3"/>
      <dgm:spPr/>
    </dgm:pt>
    <dgm:pt modelId="{13B2F52E-3066-4B8A-968B-978A85D19950}" type="pres">
      <dgm:prSet presAssocID="{75EA5969-BC49-449F-9AC3-B4C1789E5399}" presName="hierChild4" presStyleCnt="0"/>
      <dgm:spPr/>
    </dgm:pt>
    <dgm:pt modelId="{3CCADCEB-54BD-4BF5-B1B9-F9D991ACC118}" type="pres">
      <dgm:prSet presAssocID="{75EA5969-BC49-449F-9AC3-B4C1789E5399}" presName="hierChild5" presStyleCnt="0"/>
      <dgm:spPr/>
    </dgm:pt>
    <dgm:pt modelId="{540EA807-8A83-4517-884F-9B2D60CA6D32}" type="pres">
      <dgm:prSet presAssocID="{6BBC216A-0367-4AC9-BF8D-30BEDB438A8E}" presName="Name37" presStyleLbl="parChTrans1D2" presStyleIdx="2" presStyleCnt="3"/>
      <dgm:spPr/>
    </dgm:pt>
    <dgm:pt modelId="{816D3EA5-5B9C-4EC8-9DFD-B5EB4C61C7C4}" type="pres">
      <dgm:prSet presAssocID="{D6D2ED4E-BAAE-40DE-9790-DE072D3BF19D}" presName="hierRoot2" presStyleCnt="0">
        <dgm:presLayoutVars>
          <dgm:hierBranch val="init"/>
        </dgm:presLayoutVars>
      </dgm:prSet>
      <dgm:spPr/>
    </dgm:pt>
    <dgm:pt modelId="{7295072A-93EF-4DAC-931D-324BB0323E28}" type="pres">
      <dgm:prSet presAssocID="{D6D2ED4E-BAAE-40DE-9790-DE072D3BF19D}" presName="rootComposite" presStyleCnt="0"/>
      <dgm:spPr/>
    </dgm:pt>
    <dgm:pt modelId="{8D5A95FD-A2CD-417A-886F-316527C6D44F}" type="pres">
      <dgm:prSet presAssocID="{D6D2ED4E-BAAE-40DE-9790-DE072D3BF19D}" presName="rootText" presStyleLbl="node2" presStyleIdx="2" presStyleCnt="3" custLinFactNeighborX="47119" custLinFactNeighborY="95">
        <dgm:presLayoutVars>
          <dgm:chPref val="3"/>
        </dgm:presLayoutVars>
      </dgm:prSet>
      <dgm:spPr/>
    </dgm:pt>
    <dgm:pt modelId="{D45772CB-11B1-41B4-B5F6-E64FC4A66FF5}" type="pres">
      <dgm:prSet presAssocID="{D6D2ED4E-BAAE-40DE-9790-DE072D3BF19D}" presName="rootConnector" presStyleLbl="node2" presStyleIdx="2" presStyleCnt="3"/>
      <dgm:spPr/>
    </dgm:pt>
    <dgm:pt modelId="{4C8AEAC9-E31E-4F43-8DA8-4A810E3345CA}" type="pres">
      <dgm:prSet presAssocID="{D6D2ED4E-BAAE-40DE-9790-DE072D3BF19D}" presName="hierChild4" presStyleCnt="0"/>
      <dgm:spPr/>
    </dgm:pt>
    <dgm:pt modelId="{05A2D0A2-A874-4306-A74B-D7E304186D4D}" type="pres">
      <dgm:prSet presAssocID="{D6D2ED4E-BAAE-40DE-9790-DE072D3BF19D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E53DA912-6B64-465A-BA54-BE4086D6B4A8}" srcId="{5B47029A-9079-48E4-9C95-CD19CF187A61}" destId="{B8BEC480-8890-4928-85DA-B3F0F478DCF1}" srcOrd="0" destOrd="0" parTransId="{151C1931-745A-4ED9-9B09-5C50BEDACBA0}" sibTransId="{A1594B06-8078-4E67-B899-6132FF4084F3}"/>
    <dgm:cxn modelId="{9E59DF26-6147-4479-BBA6-06D48CAF9A1D}" type="presOf" srcId="{151C1931-745A-4ED9-9B09-5C50BEDACBA0}" destId="{CE176F79-D480-4BFE-A3A9-E0BF1F6AC1FB}" srcOrd="0" destOrd="0" presId="urn:microsoft.com/office/officeart/2005/8/layout/orgChart1"/>
    <dgm:cxn modelId="{0FDA1A3B-C119-41DC-8E73-8B1D68CFA317}" type="presOf" srcId="{6BBC216A-0367-4AC9-BF8D-30BEDB438A8E}" destId="{540EA807-8A83-4517-884F-9B2D60CA6D32}" srcOrd="0" destOrd="0" presId="urn:microsoft.com/office/officeart/2005/8/layout/orgChart1"/>
    <dgm:cxn modelId="{FD97215B-9DBD-4E68-9031-61536FF7A94A}" srcId="{5B47029A-9079-48E4-9C95-CD19CF187A61}" destId="{D6D2ED4E-BAAE-40DE-9790-DE072D3BF19D}" srcOrd="2" destOrd="0" parTransId="{6BBC216A-0367-4AC9-BF8D-30BEDB438A8E}" sibTransId="{9DE89B29-EE7F-42CE-AD57-674FD0C54E6C}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F6F18266-5F54-4FA1-9698-EF9E41D60479}" srcId="{5B47029A-9079-48E4-9C95-CD19CF187A61}" destId="{75EA5969-BC49-449F-9AC3-B4C1789E5399}" srcOrd="1" destOrd="0" parTransId="{15AAC47D-28CA-4658-9A4E-F0897C487EB2}" sibTransId="{5A81A91B-F95D-4F78-BCEC-965B3E360842}"/>
    <dgm:cxn modelId="{49CC6648-64B0-4D38-9547-7B4B17BDF609}" type="presOf" srcId="{D6D2ED4E-BAAE-40DE-9790-DE072D3BF19D}" destId="{8D5A95FD-A2CD-417A-886F-316527C6D44F}" srcOrd="0" destOrd="0" presId="urn:microsoft.com/office/officeart/2005/8/layout/orgChart1"/>
    <dgm:cxn modelId="{F1581E76-B14F-45F6-B3AB-9B9C4EC9D819}" type="presOf" srcId="{D6D2ED4E-BAAE-40DE-9790-DE072D3BF19D}" destId="{D45772CB-11B1-41B4-B5F6-E64FC4A66FF5}" srcOrd="1" destOrd="0" presId="urn:microsoft.com/office/officeart/2005/8/layout/orgChart1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FA470491-57CF-4FA9-BBB3-5C8FE80B247D}" type="presOf" srcId="{75EA5969-BC49-449F-9AC3-B4C1789E5399}" destId="{1AACB415-A1F6-4654-A7B5-D88A755923DC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ADD4EFDA-7CE4-4752-BCC4-5FDC4E3A1ADF}" type="presOf" srcId="{B8BEC480-8890-4928-85DA-B3F0F478DCF1}" destId="{B1291959-EA60-4DF6-AEA6-D38A7514D1D3}" srcOrd="0" destOrd="0" presId="urn:microsoft.com/office/officeart/2005/8/layout/orgChart1"/>
    <dgm:cxn modelId="{999BAEE2-A97F-4FC2-9077-75526F8DDE84}" type="presOf" srcId="{75EA5969-BC49-449F-9AC3-B4C1789E5399}" destId="{A4CAF9A3-4BF0-482D-90B2-4D73DE1528E5}" srcOrd="1" destOrd="0" presId="urn:microsoft.com/office/officeart/2005/8/layout/orgChart1"/>
    <dgm:cxn modelId="{9BF9D0E3-C40C-48F9-87A1-6423E93221B4}" type="presOf" srcId="{B8BEC480-8890-4928-85DA-B3F0F478DCF1}" destId="{B85A3A90-5705-4CE4-9ECF-1E76C11D591B}" srcOrd="1" destOrd="0" presId="urn:microsoft.com/office/officeart/2005/8/layout/orgChart1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8733F7FC-CD7A-4B8D-8795-7B5E0FE03830}" type="presOf" srcId="{15AAC47D-28CA-4658-9A4E-F0897C487EB2}" destId="{04901A81-B107-4863-8D3F-F593DFE7BB47}" srcOrd="0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7F82D9CF-25F9-434A-8234-690CCB51D9E9}" type="presParOf" srcId="{0FDC7887-B984-4967-83EC-CD4B1F7C1FF8}" destId="{CE176F79-D480-4BFE-A3A9-E0BF1F6AC1FB}" srcOrd="0" destOrd="0" presId="urn:microsoft.com/office/officeart/2005/8/layout/orgChart1"/>
    <dgm:cxn modelId="{42F7101D-10FE-43A4-B66C-7913F747D57F}" type="presParOf" srcId="{0FDC7887-B984-4967-83EC-CD4B1F7C1FF8}" destId="{72B2CECA-7301-44BA-B724-514BF7B20A50}" srcOrd="1" destOrd="0" presId="urn:microsoft.com/office/officeart/2005/8/layout/orgChart1"/>
    <dgm:cxn modelId="{29ABDA85-099F-4A27-994C-73EA7228916A}" type="presParOf" srcId="{72B2CECA-7301-44BA-B724-514BF7B20A50}" destId="{7CA93E36-35B3-4AC6-AED7-F540B7C98181}" srcOrd="0" destOrd="0" presId="urn:microsoft.com/office/officeart/2005/8/layout/orgChart1"/>
    <dgm:cxn modelId="{6BA0609B-C919-40D0-A55D-99390643E034}" type="presParOf" srcId="{7CA93E36-35B3-4AC6-AED7-F540B7C98181}" destId="{B1291959-EA60-4DF6-AEA6-D38A7514D1D3}" srcOrd="0" destOrd="0" presId="urn:microsoft.com/office/officeart/2005/8/layout/orgChart1"/>
    <dgm:cxn modelId="{2E1A7258-B43B-4ED6-811E-8DEC8E5F18FF}" type="presParOf" srcId="{7CA93E36-35B3-4AC6-AED7-F540B7C98181}" destId="{B85A3A90-5705-4CE4-9ECF-1E76C11D591B}" srcOrd="1" destOrd="0" presId="urn:microsoft.com/office/officeart/2005/8/layout/orgChart1"/>
    <dgm:cxn modelId="{79CAE7C4-3680-411B-AFD5-4AA43E0DC3D9}" type="presParOf" srcId="{72B2CECA-7301-44BA-B724-514BF7B20A50}" destId="{3B632477-725C-4EDF-B3D4-0ABDD56A1D1D}" srcOrd="1" destOrd="0" presId="urn:microsoft.com/office/officeart/2005/8/layout/orgChart1"/>
    <dgm:cxn modelId="{7A0EF6AA-7EBD-420A-81E3-CF54461D48FE}" type="presParOf" srcId="{72B2CECA-7301-44BA-B724-514BF7B20A50}" destId="{0E8DF144-4450-4531-A156-D7102A3FA385}" srcOrd="2" destOrd="0" presId="urn:microsoft.com/office/officeart/2005/8/layout/orgChart1"/>
    <dgm:cxn modelId="{07E09335-F9B4-4E69-9DB0-509253919E59}" type="presParOf" srcId="{0FDC7887-B984-4967-83EC-CD4B1F7C1FF8}" destId="{04901A81-B107-4863-8D3F-F593DFE7BB47}" srcOrd="2" destOrd="0" presId="urn:microsoft.com/office/officeart/2005/8/layout/orgChart1"/>
    <dgm:cxn modelId="{BEEF0C09-8CBC-422A-8B9B-4EC42C190203}" type="presParOf" srcId="{0FDC7887-B984-4967-83EC-CD4B1F7C1FF8}" destId="{25A210DD-D88A-4BB4-AE7C-45F21F319898}" srcOrd="3" destOrd="0" presId="urn:microsoft.com/office/officeart/2005/8/layout/orgChart1"/>
    <dgm:cxn modelId="{F379854D-793A-47F4-BC8A-8144CEA4DB9A}" type="presParOf" srcId="{25A210DD-D88A-4BB4-AE7C-45F21F319898}" destId="{C689EBCF-B8BA-406F-B6B6-5C8747AA5F42}" srcOrd="0" destOrd="0" presId="urn:microsoft.com/office/officeart/2005/8/layout/orgChart1"/>
    <dgm:cxn modelId="{F69BF829-0FDF-42FE-A2BB-32EEC2B5AFA3}" type="presParOf" srcId="{C689EBCF-B8BA-406F-B6B6-5C8747AA5F42}" destId="{1AACB415-A1F6-4654-A7B5-D88A755923DC}" srcOrd="0" destOrd="0" presId="urn:microsoft.com/office/officeart/2005/8/layout/orgChart1"/>
    <dgm:cxn modelId="{89D2415D-998B-43C4-AE25-5254D5BB6501}" type="presParOf" srcId="{C689EBCF-B8BA-406F-B6B6-5C8747AA5F42}" destId="{A4CAF9A3-4BF0-482D-90B2-4D73DE1528E5}" srcOrd="1" destOrd="0" presId="urn:microsoft.com/office/officeart/2005/8/layout/orgChart1"/>
    <dgm:cxn modelId="{8C5A3C27-3223-4A10-A3A5-E33D8936F129}" type="presParOf" srcId="{25A210DD-D88A-4BB4-AE7C-45F21F319898}" destId="{13B2F52E-3066-4B8A-968B-978A85D19950}" srcOrd="1" destOrd="0" presId="urn:microsoft.com/office/officeart/2005/8/layout/orgChart1"/>
    <dgm:cxn modelId="{850D3DE6-E59A-462C-968A-8DE9FA6DD19C}" type="presParOf" srcId="{25A210DD-D88A-4BB4-AE7C-45F21F319898}" destId="{3CCADCEB-54BD-4BF5-B1B9-F9D991ACC118}" srcOrd="2" destOrd="0" presId="urn:microsoft.com/office/officeart/2005/8/layout/orgChart1"/>
    <dgm:cxn modelId="{01BEA402-07F9-4452-9DB4-CB6E4CCED22B}" type="presParOf" srcId="{0FDC7887-B984-4967-83EC-CD4B1F7C1FF8}" destId="{540EA807-8A83-4517-884F-9B2D60CA6D32}" srcOrd="4" destOrd="0" presId="urn:microsoft.com/office/officeart/2005/8/layout/orgChart1"/>
    <dgm:cxn modelId="{EDBD4C44-25C2-4F54-8E93-5CB00B19CDF1}" type="presParOf" srcId="{0FDC7887-B984-4967-83EC-CD4B1F7C1FF8}" destId="{816D3EA5-5B9C-4EC8-9DFD-B5EB4C61C7C4}" srcOrd="5" destOrd="0" presId="urn:microsoft.com/office/officeart/2005/8/layout/orgChart1"/>
    <dgm:cxn modelId="{9F6E58FE-2D9A-44A1-8050-15B536E17CFD}" type="presParOf" srcId="{816D3EA5-5B9C-4EC8-9DFD-B5EB4C61C7C4}" destId="{7295072A-93EF-4DAC-931D-324BB0323E28}" srcOrd="0" destOrd="0" presId="urn:microsoft.com/office/officeart/2005/8/layout/orgChart1"/>
    <dgm:cxn modelId="{95D6E57C-3FE9-4703-9853-9AEC5E7CDA66}" type="presParOf" srcId="{7295072A-93EF-4DAC-931D-324BB0323E28}" destId="{8D5A95FD-A2CD-417A-886F-316527C6D44F}" srcOrd="0" destOrd="0" presId="urn:microsoft.com/office/officeart/2005/8/layout/orgChart1"/>
    <dgm:cxn modelId="{F7FF5691-20A6-4F05-ACC0-B8E5AAAF40B3}" type="presParOf" srcId="{7295072A-93EF-4DAC-931D-324BB0323E28}" destId="{D45772CB-11B1-41B4-B5F6-E64FC4A66FF5}" srcOrd="1" destOrd="0" presId="urn:microsoft.com/office/officeart/2005/8/layout/orgChart1"/>
    <dgm:cxn modelId="{5FEC8233-4C6A-4933-85DF-9918485D158C}" type="presParOf" srcId="{816D3EA5-5B9C-4EC8-9DFD-B5EB4C61C7C4}" destId="{4C8AEAC9-E31E-4F43-8DA8-4A810E3345CA}" srcOrd="1" destOrd="0" presId="urn:microsoft.com/office/officeart/2005/8/layout/orgChart1"/>
    <dgm:cxn modelId="{629B46DB-178D-489B-BC1D-0DC8486C2067}" type="presParOf" srcId="{816D3EA5-5B9C-4EC8-9DFD-B5EB4C61C7C4}" destId="{05A2D0A2-A874-4306-A74B-D7E304186D4D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 custT="1"/>
      <dgm:spPr/>
      <dgm:t>
        <a:bodyPr/>
        <a:lstStyle/>
        <a:p>
          <a:r>
            <a:rPr lang="en-GB" sz="2000" dirty="0"/>
            <a:t>Director</a:t>
          </a:r>
          <a:r>
            <a:rPr lang="en-GB" sz="2000" baseline="0" dirty="0"/>
            <a:t> of Integration </a:t>
          </a:r>
          <a:endParaRPr lang="en-GB" sz="2000" dirty="0"/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C55FD514-1653-475D-99F9-EA28CD1F3095}">
      <dgm:prSet phldrT="[Text]" custT="1"/>
      <dgm:spPr/>
      <dgm:t>
        <a:bodyPr/>
        <a:lstStyle/>
        <a:p>
          <a:r>
            <a:rPr lang="en-GB" sz="1400" b="1" dirty="0"/>
            <a:t>Integrated</a:t>
          </a:r>
          <a:r>
            <a:rPr lang="en-GB" sz="1400" b="1" baseline="0" dirty="0"/>
            <a:t> Commissioning Team</a:t>
          </a:r>
          <a:endParaRPr lang="en-GB" sz="1400" b="1" dirty="0"/>
        </a:p>
      </dgm:t>
    </dgm:pt>
    <dgm:pt modelId="{AF116CE7-96FA-4343-8D5B-CB112A9554ED}" type="sibTrans" cxnId="{442B5353-EDE7-4AE4-9326-3399E2551975}">
      <dgm:prSet/>
      <dgm:spPr/>
      <dgm:t>
        <a:bodyPr/>
        <a:lstStyle/>
        <a:p>
          <a:endParaRPr lang="en-GB"/>
        </a:p>
      </dgm:t>
    </dgm:pt>
    <dgm:pt modelId="{4BAB6941-9E8B-404B-9478-A3627AC4EF6A}" type="parTrans" cxnId="{442B5353-EDE7-4AE4-9326-3399E2551975}">
      <dgm:prSet/>
      <dgm:spPr/>
      <dgm:t>
        <a:bodyPr/>
        <a:lstStyle/>
        <a:p>
          <a:endParaRPr lang="en-GB"/>
        </a:p>
      </dgm:t>
    </dgm:pt>
    <dgm:pt modelId="{D6D2ED4E-BAAE-40DE-9790-DE072D3BF19D}">
      <dgm:prSet phldrT="[Text]" custT="1"/>
      <dgm:spPr/>
      <dgm:t>
        <a:bodyPr/>
        <a:lstStyle/>
        <a:p>
          <a:r>
            <a:rPr lang="en-GB" sz="2000" dirty="0"/>
            <a:t>Continuing</a:t>
          </a:r>
          <a:r>
            <a:rPr lang="en-GB" sz="2000" baseline="0" dirty="0"/>
            <a:t> Healthcare </a:t>
          </a:r>
          <a:endParaRPr lang="en-GB" sz="2000" dirty="0"/>
        </a:p>
      </dgm:t>
    </dgm:pt>
    <dgm:pt modelId="{9DE89B29-EE7F-42CE-AD57-674FD0C54E6C}" type="sibTrans" cxnId="{FD97215B-9DBD-4E68-9031-61536FF7A94A}">
      <dgm:prSet/>
      <dgm:spPr/>
      <dgm:t>
        <a:bodyPr/>
        <a:lstStyle/>
        <a:p>
          <a:endParaRPr lang="en-GB"/>
        </a:p>
      </dgm:t>
    </dgm:pt>
    <dgm:pt modelId="{6BBC216A-0367-4AC9-BF8D-30BEDB438A8E}" type="parTrans" cxnId="{FD97215B-9DBD-4E68-9031-61536FF7A94A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540EA807-8A83-4517-884F-9B2D60CA6D32}" type="pres">
      <dgm:prSet presAssocID="{6BBC216A-0367-4AC9-BF8D-30BEDB438A8E}" presName="Name37" presStyleLbl="parChTrans1D2" presStyleIdx="0" presStyleCnt="2"/>
      <dgm:spPr/>
    </dgm:pt>
    <dgm:pt modelId="{816D3EA5-5B9C-4EC8-9DFD-B5EB4C61C7C4}" type="pres">
      <dgm:prSet presAssocID="{D6D2ED4E-BAAE-40DE-9790-DE072D3BF19D}" presName="hierRoot2" presStyleCnt="0">
        <dgm:presLayoutVars>
          <dgm:hierBranch val="init"/>
        </dgm:presLayoutVars>
      </dgm:prSet>
      <dgm:spPr/>
    </dgm:pt>
    <dgm:pt modelId="{7295072A-93EF-4DAC-931D-324BB0323E28}" type="pres">
      <dgm:prSet presAssocID="{D6D2ED4E-BAAE-40DE-9790-DE072D3BF19D}" presName="rootComposite" presStyleCnt="0"/>
      <dgm:spPr/>
    </dgm:pt>
    <dgm:pt modelId="{8D5A95FD-A2CD-417A-886F-316527C6D44F}" type="pres">
      <dgm:prSet presAssocID="{D6D2ED4E-BAAE-40DE-9790-DE072D3BF19D}" presName="rootText" presStyleLbl="node2" presStyleIdx="0" presStyleCnt="2" custScaleX="116990" custLinFactNeighborX="22314" custLinFactNeighborY="280">
        <dgm:presLayoutVars>
          <dgm:chPref val="3"/>
        </dgm:presLayoutVars>
      </dgm:prSet>
      <dgm:spPr/>
    </dgm:pt>
    <dgm:pt modelId="{D45772CB-11B1-41B4-B5F6-E64FC4A66FF5}" type="pres">
      <dgm:prSet presAssocID="{D6D2ED4E-BAAE-40DE-9790-DE072D3BF19D}" presName="rootConnector" presStyleLbl="node2" presStyleIdx="0" presStyleCnt="2"/>
      <dgm:spPr/>
    </dgm:pt>
    <dgm:pt modelId="{4C8AEAC9-E31E-4F43-8DA8-4A810E3345CA}" type="pres">
      <dgm:prSet presAssocID="{D6D2ED4E-BAAE-40DE-9790-DE072D3BF19D}" presName="hierChild4" presStyleCnt="0"/>
      <dgm:spPr/>
    </dgm:pt>
    <dgm:pt modelId="{05A2D0A2-A874-4306-A74B-D7E304186D4D}" type="pres">
      <dgm:prSet presAssocID="{D6D2ED4E-BAAE-40DE-9790-DE072D3BF19D}" presName="hierChild5" presStyleCnt="0"/>
      <dgm:spPr/>
    </dgm:pt>
    <dgm:pt modelId="{391A1416-F0E1-4ABE-A89A-CCBC7DB16CD9}" type="pres">
      <dgm:prSet presAssocID="{4BAB6941-9E8B-404B-9478-A3627AC4EF6A}" presName="Name37" presStyleLbl="parChTrans1D2" presStyleIdx="1" presStyleCnt="2"/>
      <dgm:spPr/>
    </dgm:pt>
    <dgm:pt modelId="{5F5AE331-B140-405B-A0E4-E2F2489AFC81}" type="pres">
      <dgm:prSet presAssocID="{C55FD514-1653-475D-99F9-EA28CD1F3095}" presName="hierRoot2" presStyleCnt="0">
        <dgm:presLayoutVars>
          <dgm:hierBranch val="init"/>
        </dgm:presLayoutVars>
      </dgm:prSet>
      <dgm:spPr/>
    </dgm:pt>
    <dgm:pt modelId="{FE504201-5C73-4593-BE98-B45C3AD67616}" type="pres">
      <dgm:prSet presAssocID="{C55FD514-1653-475D-99F9-EA28CD1F3095}" presName="rootComposite" presStyleCnt="0"/>
      <dgm:spPr/>
    </dgm:pt>
    <dgm:pt modelId="{1AFD05DD-8536-4210-B55F-B2B9E906C4A7}" type="pres">
      <dgm:prSet presAssocID="{C55FD514-1653-475D-99F9-EA28CD1F3095}" presName="rootText" presStyleLbl="node2" presStyleIdx="1" presStyleCnt="2" custLinFactNeighborX="41879">
        <dgm:presLayoutVars>
          <dgm:chPref val="3"/>
        </dgm:presLayoutVars>
      </dgm:prSet>
      <dgm:spPr/>
    </dgm:pt>
    <dgm:pt modelId="{C1822CF4-5CFB-4BD6-939D-78DA2CF74413}" type="pres">
      <dgm:prSet presAssocID="{C55FD514-1653-475D-99F9-EA28CD1F3095}" presName="rootConnector" presStyleLbl="node2" presStyleIdx="1" presStyleCnt="2"/>
      <dgm:spPr/>
    </dgm:pt>
    <dgm:pt modelId="{1B9FBC96-714E-455E-91E8-33DEA790EEED}" type="pres">
      <dgm:prSet presAssocID="{C55FD514-1653-475D-99F9-EA28CD1F3095}" presName="hierChild4" presStyleCnt="0"/>
      <dgm:spPr/>
    </dgm:pt>
    <dgm:pt modelId="{8465ABB9-8AEA-49AE-971D-93D5502E36BC}" type="pres">
      <dgm:prSet presAssocID="{C55FD514-1653-475D-99F9-EA28CD1F3095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D7AD4227-A55C-4D56-887F-880B10DFA5CE}" type="presOf" srcId="{C55FD514-1653-475D-99F9-EA28CD1F3095}" destId="{C1822CF4-5CFB-4BD6-939D-78DA2CF74413}" srcOrd="1" destOrd="0" presId="urn:microsoft.com/office/officeart/2005/8/layout/orgChart1"/>
    <dgm:cxn modelId="{0FDA1A3B-C119-41DC-8E73-8B1D68CFA317}" type="presOf" srcId="{6BBC216A-0367-4AC9-BF8D-30BEDB438A8E}" destId="{540EA807-8A83-4517-884F-9B2D60CA6D32}" srcOrd="0" destOrd="0" presId="urn:microsoft.com/office/officeart/2005/8/layout/orgChart1"/>
    <dgm:cxn modelId="{FD97215B-9DBD-4E68-9031-61536FF7A94A}" srcId="{5B47029A-9079-48E4-9C95-CD19CF187A61}" destId="{D6D2ED4E-BAAE-40DE-9790-DE072D3BF19D}" srcOrd="0" destOrd="0" parTransId="{6BBC216A-0367-4AC9-BF8D-30BEDB438A8E}" sibTransId="{9DE89B29-EE7F-42CE-AD57-674FD0C54E6C}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761CCF47-AAFF-4D92-B7C4-74214925770C}" type="presOf" srcId="{4BAB6941-9E8B-404B-9478-A3627AC4EF6A}" destId="{391A1416-F0E1-4ABE-A89A-CCBC7DB16CD9}" srcOrd="0" destOrd="0" presId="urn:microsoft.com/office/officeart/2005/8/layout/orgChart1"/>
    <dgm:cxn modelId="{49CC6648-64B0-4D38-9547-7B4B17BDF609}" type="presOf" srcId="{D6D2ED4E-BAAE-40DE-9790-DE072D3BF19D}" destId="{8D5A95FD-A2CD-417A-886F-316527C6D44F}" srcOrd="0" destOrd="0" presId="urn:microsoft.com/office/officeart/2005/8/layout/orgChart1"/>
    <dgm:cxn modelId="{442B5353-EDE7-4AE4-9326-3399E2551975}" srcId="{5B47029A-9079-48E4-9C95-CD19CF187A61}" destId="{C55FD514-1653-475D-99F9-EA28CD1F3095}" srcOrd="1" destOrd="0" parTransId="{4BAB6941-9E8B-404B-9478-A3627AC4EF6A}" sibTransId="{AF116CE7-96FA-4343-8D5B-CB112A9554ED}"/>
    <dgm:cxn modelId="{F1581E76-B14F-45F6-B3AB-9B9C4EC9D819}" type="presOf" srcId="{D6D2ED4E-BAAE-40DE-9790-DE072D3BF19D}" destId="{D45772CB-11B1-41B4-B5F6-E64FC4A66FF5}" srcOrd="1" destOrd="0" presId="urn:microsoft.com/office/officeart/2005/8/layout/orgChart1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7D289D83-169A-4998-ABA9-CF4942A69EE8}" type="presOf" srcId="{C55FD514-1653-475D-99F9-EA28CD1F3095}" destId="{1AFD05DD-8536-4210-B55F-B2B9E906C4A7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01BEA402-07F9-4452-9DB4-CB6E4CCED22B}" type="presParOf" srcId="{0FDC7887-B984-4967-83EC-CD4B1F7C1FF8}" destId="{540EA807-8A83-4517-884F-9B2D60CA6D32}" srcOrd="0" destOrd="0" presId="urn:microsoft.com/office/officeart/2005/8/layout/orgChart1"/>
    <dgm:cxn modelId="{EDBD4C44-25C2-4F54-8E93-5CB00B19CDF1}" type="presParOf" srcId="{0FDC7887-B984-4967-83EC-CD4B1F7C1FF8}" destId="{816D3EA5-5B9C-4EC8-9DFD-B5EB4C61C7C4}" srcOrd="1" destOrd="0" presId="urn:microsoft.com/office/officeart/2005/8/layout/orgChart1"/>
    <dgm:cxn modelId="{9F6E58FE-2D9A-44A1-8050-15B536E17CFD}" type="presParOf" srcId="{816D3EA5-5B9C-4EC8-9DFD-B5EB4C61C7C4}" destId="{7295072A-93EF-4DAC-931D-324BB0323E28}" srcOrd="0" destOrd="0" presId="urn:microsoft.com/office/officeart/2005/8/layout/orgChart1"/>
    <dgm:cxn modelId="{95D6E57C-3FE9-4703-9853-9AEC5E7CDA66}" type="presParOf" srcId="{7295072A-93EF-4DAC-931D-324BB0323E28}" destId="{8D5A95FD-A2CD-417A-886F-316527C6D44F}" srcOrd="0" destOrd="0" presId="urn:microsoft.com/office/officeart/2005/8/layout/orgChart1"/>
    <dgm:cxn modelId="{F7FF5691-20A6-4F05-ACC0-B8E5AAAF40B3}" type="presParOf" srcId="{7295072A-93EF-4DAC-931D-324BB0323E28}" destId="{D45772CB-11B1-41B4-B5F6-E64FC4A66FF5}" srcOrd="1" destOrd="0" presId="urn:microsoft.com/office/officeart/2005/8/layout/orgChart1"/>
    <dgm:cxn modelId="{5FEC8233-4C6A-4933-85DF-9918485D158C}" type="presParOf" srcId="{816D3EA5-5B9C-4EC8-9DFD-B5EB4C61C7C4}" destId="{4C8AEAC9-E31E-4F43-8DA8-4A810E3345CA}" srcOrd="1" destOrd="0" presId="urn:microsoft.com/office/officeart/2005/8/layout/orgChart1"/>
    <dgm:cxn modelId="{629B46DB-178D-489B-BC1D-0DC8486C2067}" type="presParOf" srcId="{816D3EA5-5B9C-4EC8-9DFD-B5EB4C61C7C4}" destId="{05A2D0A2-A874-4306-A74B-D7E304186D4D}" srcOrd="2" destOrd="0" presId="urn:microsoft.com/office/officeart/2005/8/layout/orgChart1"/>
    <dgm:cxn modelId="{674F8D4B-332B-4296-BFE1-94A8B90DAA45}" type="presParOf" srcId="{0FDC7887-B984-4967-83EC-CD4B1F7C1FF8}" destId="{391A1416-F0E1-4ABE-A89A-CCBC7DB16CD9}" srcOrd="2" destOrd="0" presId="urn:microsoft.com/office/officeart/2005/8/layout/orgChart1"/>
    <dgm:cxn modelId="{5F039AC7-A44C-4BE9-96B3-D30D791A8B67}" type="presParOf" srcId="{0FDC7887-B984-4967-83EC-CD4B1F7C1FF8}" destId="{5F5AE331-B140-405B-A0E4-E2F2489AFC81}" srcOrd="3" destOrd="0" presId="urn:microsoft.com/office/officeart/2005/8/layout/orgChart1"/>
    <dgm:cxn modelId="{D6211CC6-0170-4C94-AF5B-53B39FD6CBE3}" type="presParOf" srcId="{5F5AE331-B140-405B-A0E4-E2F2489AFC81}" destId="{FE504201-5C73-4593-BE98-B45C3AD67616}" srcOrd="0" destOrd="0" presId="urn:microsoft.com/office/officeart/2005/8/layout/orgChart1"/>
    <dgm:cxn modelId="{3F28BCA1-346D-48CA-B40C-73DB5A7FC1C8}" type="presParOf" srcId="{FE504201-5C73-4593-BE98-B45C3AD67616}" destId="{1AFD05DD-8536-4210-B55F-B2B9E906C4A7}" srcOrd="0" destOrd="0" presId="urn:microsoft.com/office/officeart/2005/8/layout/orgChart1"/>
    <dgm:cxn modelId="{25E13EED-D584-4955-8252-E40EBA631ADF}" type="presParOf" srcId="{FE504201-5C73-4593-BE98-B45C3AD67616}" destId="{C1822CF4-5CFB-4BD6-939D-78DA2CF74413}" srcOrd="1" destOrd="0" presId="urn:microsoft.com/office/officeart/2005/8/layout/orgChart1"/>
    <dgm:cxn modelId="{28C44600-AB18-4244-85F7-9F920C34DB9F}" type="presParOf" srcId="{5F5AE331-B140-405B-A0E4-E2F2489AFC81}" destId="{1B9FBC96-714E-455E-91E8-33DEA790EEED}" srcOrd="1" destOrd="0" presId="urn:microsoft.com/office/officeart/2005/8/layout/orgChart1"/>
    <dgm:cxn modelId="{9B0DDA70-A024-40BC-88EE-EAA43FB3C2AA}" type="presParOf" srcId="{5F5AE331-B140-405B-A0E4-E2F2489AFC81}" destId="{8465ABB9-8AEA-49AE-971D-93D5502E36BC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Director of Operational Planning &amp; Performance </a:t>
          </a:r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B8BEC480-8890-4928-85DA-B3F0F478DCF1}">
      <dgm:prSet phldrT="[Text]"/>
      <dgm:spPr/>
      <dgm:t>
        <a:bodyPr/>
        <a:lstStyle/>
        <a:p>
          <a:r>
            <a:rPr lang="en-GB" dirty="0"/>
            <a:t>Estates (primary care &amp; strategic estates)</a:t>
          </a:r>
        </a:p>
      </dgm:t>
    </dgm:pt>
    <dgm:pt modelId="{151C1931-745A-4ED9-9B09-5C50BEDACBA0}" type="parTrans" cxnId="{E53DA912-6B64-465A-BA54-BE4086D6B4A8}">
      <dgm:prSet/>
      <dgm:spPr/>
      <dgm:t>
        <a:bodyPr/>
        <a:lstStyle/>
        <a:p>
          <a:endParaRPr lang="en-GB"/>
        </a:p>
      </dgm:t>
    </dgm:pt>
    <dgm:pt modelId="{A1594B06-8078-4E67-B899-6132FF4084F3}" type="sibTrans" cxnId="{E53DA912-6B64-465A-BA54-BE4086D6B4A8}">
      <dgm:prSet/>
      <dgm:spPr/>
      <dgm:t>
        <a:bodyPr/>
        <a:lstStyle/>
        <a:p>
          <a:endParaRPr lang="en-GB"/>
        </a:p>
      </dgm:t>
    </dgm:pt>
    <dgm:pt modelId="{75EA5969-BC49-449F-9AC3-B4C1789E5399}">
      <dgm:prSet phldrT="[Text]"/>
      <dgm:spPr/>
      <dgm:t>
        <a:bodyPr/>
        <a:lstStyle/>
        <a:p>
          <a:r>
            <a:rPr lang="en-GB" dirty="0"/>
            <a:t>Contracts &amp; Procurement</a:t>
          </a:r>
        </a:p>
      </dgm:t>
    </dgm:pt>
    <dgm:pt modelId="{15AAC47D-28CA-4658-9A4E-F0897C487EB2}" type="parTrans" cxnId="{F6F18266-5F54-4FA1-9698-EF9E41D60479}">
      <dgm:prSet/>
      <dgm:spPr/>
      <dgm:t>
        <a:bodyPr/>
        <a:lstStyle/>
        <a:p>
          <a:endParaRPr lang="en-GB"/>
        </a:p>
      </dgm:t>
    </dgm:pt>
    <dgm:pt modelId="{5A81A91B-F95D-4F78-BCEC-965B3E360842}" type="sibTrans" cxnId="{F6F18266-5F54-4FA1-9698-EF9E41D60479}">
      <dgm:prSet/>
      <dgm:spPr/>
      <dgm:t>
        <a:bodyPr/>
        <a:lstStyle/>
        <a:p>
          <a:endParaRPr lang="en-GB"/>
        </a:p>
      </dgm:t>
    </dgm:pt>
    <dgm:pt modelId="{D6D2ED4E-BAAE-40DE-9790-DE072D3BF19D}">
      <dgm:prSet phldrT="[Text]"/>
      <dgm:spPr/>
      <dgm:t>
        <a:bodyPr/>
        <a:lstStyle/>
        <a:p>
          <a:r>
            <a:rPr lang="en-GB" dirty="0"/>
            <a:t>Planned Care</a:t>
          </a:r>
        </a:p>
      </dgm:t>
    </dgm:pt>
    <dgm:pt modelId="{6BBC216A-0367-4AC9-BF8D-30BEDB438A8E}" type="parTrans" cxnId="{FD97215B-9DBD-4E68-9031-61536FF7A94A}">
      <dgm:prSet/>
      <dgm:spPr/>
      <dgm:t>
        <a:bodyPr/>
        <a:lstStyle/>
        <a:p>
          <a:endParaRPr lang="en-GB"/>
        </a:p>
      </dgm:t>
    </dgm:pt>
    <dgm:pt modelId="{9DE89B29-EE7F-42CE-AD57-674FD0C54E6C}" type="sibTrans" cxnId="{FD97215B-9DBD-4E68-9031-61536FF7A94A}">
      <dgm:prSet/>
      <dgm:spPr/>
      <dgm:t>
        <a:bodyPr/>
        <a:lstStyle/>
        <a:p>
          <a:endParaRPr lang="en-GB"/>
        </a:p>
      </dgm:t>
    </dgm:pt>
    <dgm:pt modelId="{F52E1C68-D3E4-473F-ABD0-8666F9879B17}">
      <dgm:prSet phldrT="[Text]"/>
      <dgm:spPr/>
      <dgm:t>
        <a:bodyPr/>
        <a:lstStyle/>
        <a:p>
          <a:r>
            <a:rPr lang="en-GB" dirty="0"/>
            <a:t>Performance Management</a:t>
          </a:r>
        </a:p>
      </dgm:t>
    </dgm:pt>
    <dgm:pt modelId="{8D7719E1-C91D-4282-A491-0C8B19E06CCA}" type="parTrans" cxnId="{9582EF64-ECBA-45DA-84CC-6CBEC9156A68}">
      <dgm:prSet/>
      <dgm:spPr/>
      <dgm:t>
        <a:bodyPr/>
        <a:lstStyle/>
        <a:p>
          <a:endParaRPr lang="en-GB"/>
        </a:p>
      </dgm:t>
    </dgm:pt>
    <dgm:pt modelId="{5E8A2F85-F99D-4CE1-998E-5B7EDDEEDA5E}" type="sibTrans" cxnId="{9582EF64-ECBA-45DA-84CC-6CBEC9156A68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CE176F79-D480-4BFE-A3A9-E0BF1F6AC1FB}" type="pres">
      <dgm:prSet presAssocID="{151C1931-745A-4ED9-9B09-5C50BEDACBA0}" presName="Name37" presStyleLbl="parChTrans1D2" presStyleIdx="0" presStyleCnt="4"/>
      <dgm:spPr/>
    </dgm:pt>
    <dgm:pt modelId="{72B2CECA-7301-44BA-B724-514BF7B20A50}" type="pres">
      <dgm:prSet presAssocID="{B8BEC480-8890-4928-85DA-B3F0F478DCF1}" presName="hierRoot2" presStyleCnt="0">
        <dgm:presLayoutVars>
          <dgm:hierBranch val="init"/>
        </dgm:presLayoutVars>
      </dgm:prSet>
      <dgm:spPr/>
    </dgm:pt>
    <dgm:pt modelId="{7CA93E36-35B3-4AC6-AED7-F540B7C98181}" type="pres">
      <dgm:prSet presAssocID="{B8BEC480-8890-4928-85DA-B3F0F478DCF1}" presName="rootComposite" presStyleCnt="0"/>
      <dgm:spPr/>
    </dgm:pt>
    <dgm:pt modelId="{B1291959-EA60-4DF6-AEA6-D38A7514D1D3}" type="pres">
      <dgm:prSet presAssocID="{B8BEC480-8890-4928-85DA-B3F0F478DCF1}" presName="rootText" presStyleLbl="node2" presStyleIdx="0" presStyleCnt="4" custLinFactNeighborX="-50" custLinFactNeighborY="113">
        <dgm:presLayoutVars>
          <dgm:chPref val="3"/>
        </dgm:presLayoutVars>
      </dgm:prSet>
      <dgm:spPr/>
    </dgm:pt>
    <dgm:pt modelId="{B85A3A90-5705-4CE4-9ECF-1E76C11D591B}" type="pres">
      <dgm:prSet presAssocID="{B8BEC480-8890-4928-85DA-B3F0F478DCF1}" presName="rootConnector" presStyleLbl="node2" presStyleIdx="0" presStyleCnt="4"/>
      <dgm:spPr/>
    </dgm:pt>
    <dgm:pt modelId="{3B632477-725C-4EDF-B3D4-0ABDD56A1D1D}" type="pres">
      <dgm:prSet presAssocID="{B8BEC480-8890-4928-85DA-B3F0F478DCF1}" presName="hierChild4" presStyleCnt="0"/>
      <dgm:spPr/>
    </dgm:pt>
    <dgm:pt modelId="{0E8DF144-4450-4531-A156-D7102A3FA385}" type="pres">
      <dgm:prSet presAssocID="{B8BEC480-8890-4928-85DA-B3F0F478DCF1}" presName="hierChild5" presStyleCnt="0"/>
      <dgm:spPr/>
    </dgm:pt>
    <dgm:pt modelId="{04901A81-B107-4863-8D3F-F593DFE7BB47}" type="pres">
      <dgm:prSet presAssocID="{15AAC47D-28CA-4658-9A4E-F0897C487EB2}" presName="Name37" presStyleLbl="parChTrans1D2" presStyleIdx="1" presStyleCnt="4"/>
      <dgm:spPr/>
    </dgm:pt>
    <dgm:pt modelId="{25A210DD-D88A-4BB4-AE7C-45F21F319898}" type="pres">
      <dgm:prSet presAssocID="{75EA5969-BC49-449F-9AC3-B4C1789E5399}" presName="hierRoot2" presStyleCnt="0">
        <dgm:presLayoutVars>
          <dgm:hierBranch val="init"/>
        </dgm:presLayoutVars>
      </dgm:prSet>
      <dgm:spPr/>
    </dgm:pt>
    <dgm:pt modelId="{C689EBCF-B8BA-406F-B6B6-5C8747AA5F42}" type="pres">
      <dgm:prSet presAssocID="{75EA5969-BC49-449F-9AC3-B4C1789E5399}" presName="rootComposite" presStyleCnt="0"/>
      <dgm:spPr/>
    </dgm:pt>
    <dgm:pt modelId="{1AACB415-A1F6-4654-A7B5-D88A755923DC}" type="pres">
      <dgm:prSet presAssocID="{75EA5969-BC49-449F-9AC3-B4C1789E5399}" presName="rootText" presStyleLbl="node2" presStyleIdx="1" presStyleCnt="4" custLinFactNeighborX="-12150" custLinFactNeighborY="113">
        <dgm:presLayoutVars>
          <dgm:chPref val="3"/>
        </dgm:presLayoutVars>
      </dgm:prSet>
      <dgm:spPr/>
    </dgm:pt>
    <dgm:pt modelId="{A4CAF9A3-4BF0-482D-90B2-4D73DE1528E5}" type="pres">
      <dgm:prSet presAssocID="{75EA5969-BC49-449F-9AC3-B4C1789E5399}" presName="rootConnector" presStyleLbl="node2" presStyleIdx="1" presStyleCnt="4"/>
      <dgm:spPr/>
    </dgm:pt>
    <dgm:pt modelId="{13B2F52E-3066-4B8A-968B-978A85D19950}" type="pres">
      <dgm:prSet presAssocID="{75EA5969-BC49-449F-9AC3-B4C1789E5399}" presName="hierChild4" presStyleCnt="0"/>
      <dgm:spPr/>
    </dgm:pt>
    <dgm:pt modelId="{3CCADCEB-54BD-4BF5-B1B9-F9D991ACC118}" type="pres">
      <dgm:prSet presAssocID="{75EA5969-BC49-449F-9AC3-B4C1789E5399}" presName="hierChild5" presStyleCnt="0"/>
      <dgm:spPr/>
    </dgm:pt>
    <dgm:pt modelId="{540EA807-8A83-4517-884F-9B2D60CA6D32}" type="pres">
      <dgm:prSet presAssocID="{6BBC216A-0367-4AC9-BF8D-30BEDB438A8E}" presName="Name37" presStyleLbl="parChTrans1D2" presStyleIdx="2" presStyleCnt="4"/>
      <dgm:spPr/>
    </dgm:pt>
    <dgm:pt modelId="{816D3EA5-5B9C-4EC8-9DFD-B5EB4C61C7C4}" type="pres">
      <dgm:prSet presAssocID="{D6D2ED4E-BAAE-40DE-9790-DE072D3BF19D}" presName="hierRoot2" presStyleCnt="0">
        <dgm:presLayoutVars>
          <dgm:hierBranch val="init"/>
        </dgm:presLayoutVars>
      </dgm:prSet>
      <dgm:spPr/>
    </dgm:pt>
    <dgm:pt modelId="{7295072A-93EF-4DAC-931D-324BB0323E28}" type="pres">
      <dgm:prSet presAssocID="{D6D2ED4E-BAAE-40DE-9790-DE072D3BF19D}" presName="rootComposite" presStyleCnt="0"/>
      <dgm:spPr/>
    </dgm:pt>
    <dgm:pt modelId="{8D5A95FD-A2CD-417A-886F-316527C6D44F}" type="pres">
      <dgm:prSet presAssocID="{D6D2ED4E-BAAE-40DE-9790-DE072D3BF19D}" presName="rootText" presStyleLbl="node2" presStyleIdx="2" presStyleCnt="4" custLinFactNeighborX="-24250" custLinFactNeighborY="113">
        <dgm:presLayoutVars>
          <dgm:chPref val="3"/>
        </dgm:presLayoutVars>
      </dgm:prSet>
      <dgm:spPr/>
    </dgm:pt>
    <dgm:pt modelId="{D45772CB-11B1-41B4-B5F6-E64FC4A66FF5}" type="pres">
      <dgm:prSet presAssocID="{D6D2ED4E-BAAE-40DE-9790-DE072D3BF19D}" presName="rootConnector" presStyleLbl="node2" presStyleIdx="2" presStyleCnt="4"/>
      <dgm:spPr/>
    </dgm:pt>
    <dgm:pt modelId="{4C8AEAC9-E31E-4F43-8DA8-4A810E3345CA}" type="pres">
      <dgm:prSet presAssocID="{D6D2ED4E-BAAE-40DE-9790-DE072D3BF19D}" presName="hierChild4" presStyleCnt="0"/>
      <dgm:spPr/>
    </dgm:pt>
    <dgm:pt modelId="{05A2D0A2-A874-4306-A74B-D7E304186D4D}" type="pres">
      <dgm:prSet presAssocID="{D6D2ED4E-BAAE-40DE-9790-DE072D3BF19D}" presName="hierChild5" presStyleCnt="0"/>
      <dgm:spPr/>
    </dgm:pt>
    <dgm:pt modelId="{ABE4D4C3-7EAB-45B6-8B29-F8F8BA90D0C7}" type="pres">
      <dgm:prSet presAssocID="{8D7719E1-C91D-4282-A491-0C8B19E06CCA}" presName="Name37" presStyleLbl="parChTrans1D2" presStyleIdx="3" presStyleCnt="4"/>
      <dgm:spPr/>
    </dgm:pt>
    <dgm:pt modelId="{225CC719-B3B4-43EC-B57D-EBF50F90E09C}" type="pres">
      <dgm:prSet presAssocID="{F52E1C68-D3E4-473F-ABD0-8666F9879B17}" presName="hierRoot2" presStyleCnt="0">
        <dgm:presLayoutVars>
          <dgm:hierBranch val="init"/>
        </dgm:presLayoutVars>
      </dgm:prSet>
      <dgm:spPr/>
    </dgm:pt>
    <dgm:pt modelId="{5D708BC5-29F4-450C-8C6D-B07435EDC74F}" type="pres">
      <dgm:prSet presAssocID="{F52E1C68-D3E4-473F-ABD0-8666F9879B17}" presName="rootComposite" presStyleCnt="0"/>
      <dgm:spPr/>
    </dgm:pt>
    <dgm:pt modelId="{692ADF88-6F6C-40CF-846A-25551544C45B}" type="pres">
      <dgm:prSet presAssocID="{F52E1C68-D3E4-473F-ABD0-8666F9879B17}" presName="rootText" presStyleLbl="node2" presStyleIdx="3" presStyleCnt="4" custLinFactNeighborX="-32400" custLinFactNeighborY="113">
        <dgm:presLayoutVars>
          <dgm:chPref val="3"/>
        </dgm:presLayoutVars>
      </dgm:prSet>
      <dgm:spPr/>
    </dgm:pt>
    <dgm:pt modelId="{DE51B8F7-0ABB-4EF5-9144-037891D0BAA3}" type="pres">
      <dgm:prSet presAssocID="{F52E1C68-D3E4-473F-ABD0-8666F9879B17}" presName="rootConnector" presStyleLbl="node2" presStyleIdx="3" presStyleCnt="4"/>
      <dgm:spPr/>
    </dgm:pt>
    <dgm:pt modelId="{F99347F7-6374-457D-AE9D-FB2EAD054CE9}" type="pres">
      <dgm:prSet presAssocID="{F52E1C68-D3E4-473F-ABD0-8666F9879B17}" presName="hierChild4" presStyleCnt="0"/>
      <dgm:spPr/>
    </dgm:pt>
    <dgm:pt modelId="{87DF4502-3C02-4890-9B2D-FFF1800CFF7F}" type="pres">
      <dgm:prSet presAssocID="{F52E1C68-D3E4-473F-ABD0-8666F9879B17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E53DA912-6B64-465A-BA54-BE4086D6B4A8}" srcId="{5B47029A-9079-48E4-9C95-CD19CF187A61}" destId="{B8BEC480-8890-4928-85DA-B3F0F478DCF1}" srcOrd="0" destOrd="0" parTransId="{151C1931-745A-4ED9-9B09-5C50BEDACBA0}" sibTransId="{A1594B06-8078-4E67-B899-6132FF4084F3}"/>
    <dgm:cxn modelId="{9E59DF26-6147-4479-BBA6-06D48CAF9A1D}" type="presOf" srcId="{151C1931-745A-4ED9-9B09-5C50BEDACBA0}" destId="{CE176F79-D480-4BFE-A3A9-E0BF1F6AC1FB}" srcOrd="0" destOrd="0" presId="urn:microsoft.com/office/officeart/2005/8/layout/orgChart1"/>
    <dgm:cxn modelId="{0FDA1A3B-C119-41DC-8E73-8B1D68CFA317}" type="presOf" srcId="{6BBC216A-0367-4AC9-BF8D-30BEDB438A8E}" destId="{540EA807-8A83-4517-884F-9B2D60CA6D32}" srcOrd="0" destOrd="0" presId="urn:microsoft.com/office/officeart/2005/8/layout/orgChart1"/>
    <dgm:cxn modelId="{DFB9F43F-1A02-4570-827D-C7C138C33556}" type="presOf" srcId="{8D7719E1-C91D-4282-A491-0C8B19E06CCA}" destId="{ABE4D4C3-7EAB-45B6-8B29-F8F8BA90D0C7}" srcOrd="0" destOrd="0" presId="urn:microsoft.com/office/officeart/2005/8/layout/orgChart1"/>
    <dgm:cxn modelId="{FD97215B-9DBD-4E68-9031-61536FF7A94A}" srcId="{5B47029A-9079-48E4-9C95-CD19CF187A61}" destId="{D6D2ED4E-BAAE-40DE-9790-DE072D3BF19D}" srcOrd="2" destOrd="0" parTransId="{6BBC216A-0367-4AC9-BF8D-30BEDB438A8E}" sibTransId="{9DE89B29-EE7F-42CE-AD57-674FD0C54E6C}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9582EF64-ECBA-45DA-84CC-6CBEC9156A68}" srcId="{5B47029A-9079-48E4-9C95-CD19CF187A61}" destId="{F52E1C68-D3E4-473F-ABD0-8666F9879B17}" srcOrd="3" destOrd="0" parTransId="{8D7719E1-C91D-4282-A491-0C8B19E06CCA}" sibTransId="{5E8A2F85-F99D-4CE1-998E-5B7EDDEEDA5E}"/>
    <dgm:cxn modelId="{F6F18266-5F54-4FA1-9698-EF9E41D60479}" srcId="{5B47029A-9079-48E4-9C95-CD19CF187A61}" destId="{75EA5969-BC49-449F-9AC3-B4C1789E5399}" srcOrd="1" destOrd="0" parTransId="{15AAC47D-28CA-4658-9A4E-F0897C487EB2}" sibTransId="{5A81A91B-F95D-4F78-BCEC-965B3E360842}"/>
    <dgm:cxn modelId="{49CC6648-64B0-4D38-9547-7B4B17BDF609}" type="presOf" srcId="{D6D2ED4E-BAAE-40DE-9790-DE072D3BF19D}" destId="{8D5A95FD-A2CD-417A-886F-316527C6D44F}" srcOrd="0" destOrd="0" presId="urn:microsoft.com/office/officeart/2005/8/layout/orgChart1"/>
    <dgm:cxn modelId="{9DFD566D-8452-4E2A-B2DB-2F714280FBED}" type="presOf" srcId="{F52E1C68-D3E4-473F-ABD0-8666F9879B17}" destId="{DE51B8F7-0ABB-4EF5-9144-037891D0BAA3}" srcOrd="1" destOrd="0" presId="urn:microsoft.com/office/officeart/2005/8/layout/orgChart1"/>
    <dgm:cxn modelId="{F1581E76-B14F-45F6-B3AB-9B9C4EC9D819}" type="presOf" srcId="{D6D2ED4E-BAAE-40DE-9790-DE072D3BF19D}" destId="{D45772CB-11B1-41B4-B5F6-E64FC4A66FF5}" srcOrd="1" destOrd="0" presId="urn:microsoft.com/office/officeart/2005/8/layout/orgChart1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FA470491-57CF-4FA9-BBB3-5C8FE80B247D}" type="presOf" srcId="{75EA5969-BC49-449F-9AC3-B4C1789E5399}" destId="{1AACB415-A1F6-4654-A7B5-D88A755923DC}" srcOrd="0" destOrd="0" presId="urn:microsoft.com/office/officeart/2005/8/layout/orgChart1"/>
    <dgm:cxn modelId="{311111A9-C09B-47A9-A3DA-140E8E3679C4}" type="presOf" srcId="{F52E1C68-D3E4-473F-ABD0-8666F9879B17}" destId="{692ADF88-6F6C-40CF-846A-25551544C45B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ADD4EFDA-7CE4-4752-BCC4-5FDC4E3A1ADF}" type="presOf" srcId="{B8BEC480-8890-4928-85DA-B3F0F478DCF1}" destId="{B1291959-EA60-4DF6-AEA6-D38A7514D1D3}" srcOrd="0" destOrd="0" presId="urn:microsoft.com/office/officeart/2005/8/layout/orgChart1"/>
    <dgm:cxn modelId="{999BAEE2-A97F-4FC2-9077-75526F8DDE84}" type="presOf" srcId="{75EA5969-BC49-449F-9AC3-B4C1789E5399}" destId="{A4CAF9A3-4BF0-482D-90B2-4D73DE1528E5}" srcOrd="1" destOrd="0" presId="urn:microsoft.com/office/officeart/2005/8/layout/orgChart1"/>
    <dgm:cxn modelId="{9BF9D0E3-C40C-48F9-87A1-6423E93221B4}" type="presOf" srcId="{B8BEC480-8890-4928-85DA-B3F0F478DCF1}" destId="{B85A3A90-5705-4CE4-9ECF-1E76C11D591B}" srcOrd="1" destOrd="0" presId="urn:microsoft.com/office/officeart/2005/8/layout/orgChart1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8733F7FC-CD7A-4B8D-8795-7B5E0FE03830}" type="presOf" srcId="{15AAC47D-28CA-4658-9A4E-F0897C487EB2}" destId="{04901A81-B107-4863-8D3F-F593DFE7BB47}" srcOrd="0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7F82D9CF-25F9-434A-8234-690CCB51D9E9}" type="presParOf" srcId="{0FDC7887-B984-4967-83EC-CD4B1F7C1FF8}" destId="{CE176F79-D480-4BFE-A3A9-E0BF1F6AC1FB}" srcOrd="0" destOrd="0" presId="urn:microsoft.com/office/officeart/2005/8/layout/orgChart1"/>
    <dgm:cxn modelId="{42F7101D-10FE-43A4-B66C-7913F747D57F}" type="presParOf" srcId="{0FDC7887-B984-4967-83EC-CD4B1F7C1FF8}" destId="{72B2CECA-7301-44BA-B724-514BF7B20A50}" srcOrd="1" destOrd="0" presId="urn:microsoft.com/office/officeart/2005/8/layout/orgChart1"/>
    <dgm:cxn modelId="{29ABDA85-099F-4A27-994C-73EA7228916A}" type="presParOf" srcId="{72B2CECA-7301-44BA-B724-514BF7B20A50}" destId="{7CA93E36-35B3-4AC6-AED7-F540B7C98181}" srcOrd="0" destOrd="0" presId="urn:microsoft.com/office/officeart/2005/8/layout/orgChart1"/>
    <dgm:cxn modelId="{6BA0609B-C919-40D0-A55D-99390643E034}" type="presParOf" srcId="{7CA93E36-35B3-4AC6-AED7-F540B7C98181}" destId="{B1291959-EA60-4DF6-AEA6-D38A7514D1D3}" srcOrd="0" destOrd="0" presId="urn:microsoft.com/office/officeart/2005/8/layout/orgChart1"/>
    <dgm:cxn modelId="{2E1A7258-B43B-4ED6-811E-8DEC8E5F18FF}" type="presParOf" srcId="{7CA93E36-35B3-4AC6-AED7-F540B7C98181}" destId="{B85A3A90-5705-4CE4-9ECF-1E76C11D591B}" srcOrd="1" destOrd="0" presId="urn:microsoft.com/office/officeart/2005/8/layout/orgChart1"/>
    <dgm:cxn modelId="{79CAE7C4-3680-411B-AFD5-4AA43E0DC3D9}" type="presParOf" srcId="{72B2CECA-7301-44BA-B724-514BF7B20A50}" destId="{3B632477-725C-4EDF-B3D4-0ABDD56A1D1D}" srcOrd="1" destOrd="0" presId="urn:microsoft.com/office/officeart/2005/8/layout/orgChart1"/>
    <dgm:cxn modelId="{7A0EF6AA-7EBD-420A-81E3-CF54461D48FE}" type="presParOf" srcId="{72B2CECA-7301-44BA-B724-514BF7B20A50}" destId="{0E8DF144-4450-4531-A156-D7102A3FA385}" srcOrd="2" destOrd="0" presId="urn:microsoft.com/office/officeart/2005/8/layout/orgChart1"/>
    <dgm:cxn modelId="{07E09335-F9B4-4E69-9DB0-509253919E59}" type="presParOf" srcId="{0FDC7887-B984-4967-83EC-CD4B1F7C1FF8}" destId="{04901A81-B107-4863-8D3F-F593DFE7BB47}" srcOrd="2" destOrd="0" presId="urn:microsoft.com/office/officeart/2005/8/layout/orgChart1"/>
    <dgm:cxn modelId="{BEEF0C09-8CBC-422A-8B9B-4EC42C190203}" type="presParOf" srcId="{0FDC7887-B984-4967-83EC-CD4B1F7C1FF8}" destId="{25A210DD-D88A-4BB4-AE7C-45F21F319898}" srcOrd="3" destOrd="0" presId="urn:microsoft.com/office/officeart/2005/8/layout/orgChart1"/>
    <dgm:cxn modelId="{F379854D-793A-47F4-BC8A-8144CEA4DB9A}" type="presParOf" srcId="{25A210DD-D88A-4BB4-AE7C-45F21F319898}" destId="{C689EBCF-B8BA-406F-B6B6-5C8747AA5F42}" srcOrd="0" destOrd="0" presId="urn:microsoft.com/office/officeart/2005/8/layout/orgChart1"/>
    <dgm:cxn modelId="{F69BF829-0FDF-42FE-A2BB-32EEC2B5AFA3}" type="presParOf" srcId="{C689EBCF-B8BA-406F-B6B6-5C8747AA5F42}" destId="{1AACB415-A1F6-4654-A7B5-D88A755923DC}" srcOrd="0" destOrd="0" presId="urn:microsoft.com/office/officeart/2005/8/layout/orgChart1"/>
    <dgm:cxn modelId="{89D2415D-998B-43C4-AE25-5254D5BB6501}" type="presParOf" srcId="{C689EBCF-B8BA-406F-B6B6-5C8747AA5F42}" destId="{A4CAF9A3-4BF0-482D-90B2-4D73DE1528E5}" srcOrd="1" destOrd="0" presId="urn:microsoft.com/office/officeart/2005/8/layout/orgChart1"/>
    <dgm:cxn modelId="{8C5A3C27-3223-4A10-A3A5-E33D8936F129}" type="presParOf" srcId="{25A210DD-D88A-4BB4-AE7C-45F21F319898}" destId="{13B2F52E-3066-4B8A-968B-978A85D19950}" srcOrd="1" destOrd="0" presId="urn:microsoft.com/office/officeart/2005/8/layout/orgChart1"/>
    <dgm:cxn modelId="{850D3DE6-E59A-462C-968A-8DE9FA6DD19C}" type="presParOf" srcId="{25A210DD-D88A-4BB4-AE7C-45F21F319898}" destId="{3CCADCEB-54BD-4BF5-B1B9-F9D991ACC118}" srcOrd="2" destOrd="0" presId="urn:microsoft.com/office/officeart/2005/8/layout/orgChart1"/>
    <dgm:cxn modelId="{01BEA402-07F9-4452-9DB4-CB6E4CCED22B}" type="presParOf" srcId="{0FDC7887-B984-4967-83EC-CD4B1F7C1FF8}" destId="{540EA807-8A83-4517-884F-9B2D60CA6D32}" srcOrd="4" destOrd="0" presId="urn:microsoft.com/office/officeart/2005/8/layout/orgChart1"/>
    <dgm:cxn modelId="{EDBD4C44-25C2-4F54-8E93-5CB00B19CDF1}" type="presParOf" srcId="{0FDC7887-B984-4967-83EC-CD4B1F7C1FF8}" destId="{816D3EA5-5B9C-4EC8-9DFD-B5EB4C61C7C4}" srcOrd="5" destOrd="0" presId="urn:microsoft.com/office/officeart/2005/8/layout/orgChart1"/>
    <dgm:cxn modelId="{9F6E58FE-2D9A-44A1-8050-15B536E17CFD}" type="presParOf" srcId="{816D3EA5-5B9C-4EC8-9DFD-B5EB4C61C7C4}" destId="{7295072A-93EF-4DAC-931D-324BB0323E28}" srcOrd="0" destOrd="0" presId="urn:microsoft.com/office/officeart/2005/8/layout/orgChart1"/>
    <dgm:cxn modelId="{95D6E57C-3FE9-4703-9853-9AEC5E7CDA66}" type="presParOf" srcId="{7295072A-93EF-4DAC-931D-324BB0323E28}" destId="{8D5A95FD-A2CD-417A-886F-316527C6D44F}" srcOrd="0" destOrd="0" presId="urn:microsoft.com/office/officeart/2005/8/layout/orgChart1"/>
    <dgm:cxn modelId="{F7FF5691-20A6-4F05-ACC0-B8E5AAAF40B3}" type="presParOf" srcId="{7295072A-93EF-4DAC-931D-324BB0323E28}" destId="{D45772CB-11B1-41B4-B5F6-E64FC4A66FF5}" srcOrd="1" destOrd="0" presId="urn:microsoft.com/office/officeart/2005/8/layout/orgChart1"/>
    <dgm:cxn modelId="{5FEC8233-4C6A-4933-85DF-9918485D158C}" type="presParOf" srcId="{816D3EA5-5B9C-4EC8-9DFD-B5EB4C61C7C4}" destId="{4C8AEAC9-E31E-4F43-8DA8-4A810E3345CA}" srcOrd="1" destOrd="0" presId="urn:microsoft.com/office/officeart/2005/8/layout/orgChart1"/>
    <dgm:cxn modelId="{629B46DB-178D-489B-BC1D-0DC8486C2067}" type="presParOf" srcId="{816D3EA5-5B9C-4EC8-9DFD-B5EB4C61C7C4}" destId="{05A2D0A2-A874-4306-A74B-D7E304186D4D}" srcOrd="2" destOrd="0" presId="urn:microsoft.com/office/officeart/2005/8/layout/orgChart1"/>
    <dgm:cxn modelId="{4023D79C-8C44-47F9-9283-DD129B97AC8D}" type="presParOf" srcId="{0FDC7887-B984-4967-83EC-CD4B1F7C1FF8}" destId="{ABE4D4C3-7EAB-45B6-8B29-F8F8BA90D0C7}" srcOrd="6" destOrd="0" presId="urn:microsoft.com/office/officeart/2005/8/layout/orgChart1"/>
    <dgm:cxn modelId="{D456BF69-A4E8-4C53-BA17-87EF5692E3F9}" type="presParOf" srcId="{0FDC7887-B984-4967-83EC-CD4B1F7C1FF8}" destId="{225CC719-B3B4-43EC-B57D-EBF50F90E09C}" srcOrd="7" destOrd="0" presId="urn:microsoft.com/office/officeart/2005/8/layout/orgChart1"/>
    <dgm:cxn modelId="{2443C0E9-CA93-4B67-B0DF-1E00534BC57D}" type="presParOf" srcId="{225CC719-B3B4-43EC-B57D-EBF50F90E09C}" destId="{5D708BC5-29F4-450C-8C6D-B07435EDC74F}" srcOrd="0" destOrd="0" presId="urn:microsoft.com/office/officeart/2005/8/layout/orgChart1"/>
    <dgm:cxn modelId="{71F87681-D1CD-43F9-8B8A-E0447E502721}" type="presParOf" srcId="{5D708BC5-29F4-450C-8C6D-B07435EDC74F}" destId="{692ADF88-6F6C-40CF-846A-25551544C45B}" srcOrd="0" destOrd="0" presId="urn:microsoft.com/office/officeart/2005/8/layout/orgChart1"/>
    <dgm:cxn modelId="{F67FCD19-5CB0-4602-AD22-D5666D8C92D0}" type="presParOf" srcId="{5D708BC5-29F4-450C-8C6D-B07435EDC74F}" destId="{DE51B8F7-0ABB-4EF5-9144-037891D0BAA3}" srcOrd="1" destOrd="0" presId="urn:microsoft.com/office/officeart/2005/8/layout/orgChart1"/>
    <dgm:cxn modelId="{CBEDE02E-294F-4532-83F5-FF7311C548FE}" type="presParOf" srcId="{225CC719-B3B4-43EC-B57D-EBF50F90E09C}" destId="{F99347F7-6374-457D-AE9D-FB2EAD054CE9}" srcOrd="1" destOrd="0" presId="urn:microsoft.com/office/officeart/2005/8/layout/orgChart1"/>
    <dgm:cxn modelId="{F2C3B6D4-E7BA-4EF5-A054-22B7D8B2D6DD}" type="presParOf" srcId="{225CC719-B3B4-43EC-B57D-EBF50F90E09C}" destId="{87DF4502-3C02-4890-9B2D-FFF1800CFF7F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Chief</a:t>
          </a:r>
          <a:r>
            <a:rPr lang="en-GB" baseline="0" dirty="0"/>
            <a:t> Medical Officer </a:t>
          </a:r>
          <a:endParaRPr lang="en-GB" dirty="0"/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B8BEC480-8890-4928-85DA-B3F0F478DCF1}">
      <dgm:prSet phldrT="[Text]" custT="1"/>
      <dgm:spPr/>
      <dgm:t>
        <a:bodyPr/>
        <a:lstStyle/>
        <a:p>
          <a:r>
            <a:rPr lang="en-GB" sz="1400" dirty="0"/>
            <a:t>Medicines Optimisation</a:t>
          </a:r>
        </a:p>
      </dgm:t>
    </dgm:pt>
    <dgm:pt modelId="{151C1931-745A-4ED9-9B09-5C50BEDACBA0}" type="parTrans" cxnId="{E53DA912-6B64-465A-BA54-BE4086D6B4A8}">
      <dgm:prSet/>
      <dgm:spPr/>
      <dgm:t>
        <a:bodyPr/>
        <a:lstStyle/>
        <a:p>
          <a:endParaRPr lang="en-GB"/>
        </a:p>
      </dgm:t>
    </dgm:pt>
    <dgm:pt modelId="{A1594B06-8078-4E67-B899-6132FF4084F3}" type="sibTrans" cxnId="{E53DA912-6B64-465A-BA54-BE4086D6B4A8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CE176F79-D480-4BFE-A3A9-E0BF1F6AC1FB}" type="pres">
      <dgm:prSet presAssocID="{151C1931-745A-4ED9-9B09-5C50BEDACBA0}" presName="Name37" presStyleLbl="parChTrans1D2" presStyleIdx="0" presStyleCnt="1"/>
      <dgm:spPr/>
    </dgm:pt>
    <dgm:pt modelId="{72B2CECA-7301-44BA-B724-514BF7B20A50}" type="pres">
      <dgm:prSet presAssocID="{B8BEC480-8890-4928-85DA-B3F0F478DCF1}" presName="hierRoot2" presStyleCnt="0">
        <dgm:presLayoutVars>
          <dgm:hierBranch val="init"/>
        </dgm:presLayoutVars>
      </dgm:prSet>
      <dgm:spPr/>
    </dgm:pt>
    <dgm:pt modelId="{7CA93E36-35B3-4AC6-AED7-F540B7C98181}" type="pres">
      <dgm:prSet presAssocID="{B8BEC480-8890-4928-85DA-B3F0F478DCF1}" presName="rootComposite" presStyleCnt="0"/>
      <dgm:spPr/>
    </dgm:pt>
    <dgm:pt modelId="{B1291959-EA60-4DF6-AEA6-D38A7514D1D3}" type="pres">
      <dgm:prSet presAssocID="{B8BEC480-8890-4928-85DA-B3F0F478DCF1}" presName="rootText" presStyleLbl="node2" presStyleIdx="0" presStyleCnt="1" custLinFactNeighborX="0" custLinFactNeighborY="15470">
        <dgm:presLayoutVars>
          <dgm:chPref val="3"/>
        </dgm:presLayoutVars>
      </dgm:prSet>
      <dgm:spPr/>
    </dgm:pt>
    <dgm:pt modelId="{B85A3A90-5705-4CE4-9ECF-1E76C11D591B}" type="pres">
      <dgm:prSet presAssocID="{B8BEC480-8890-4928-85DA-B3F0F478DCF1}" presName="rootConnector" presStyleLbl="node2" presStyleIdx="0" presStyleCnt="1"/>
      <dgm:spPr/>
    </dgm:pt>
    <dgm:pt modelId="{3B632477-725C-4EDF-B3D4-0ABDD56A1D1D}" type="pres">
      <dgm:prSet presAssocID="{B8BEC480-8890-4928-85DA-B3F0F478DCF1}" presName="hierChild4" presStyleCnt="0"/>
      <dgm:spPr/>
    </dgm:pt>
    <dgm:pt modelId="{0E8DF144-4450-4531-A156-D7102A3FA385}" type="pres">
      <dgm:prSet presAssocID="{B8BEC480-8890-4928-85DA-B3F0F478DCF1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E53DA912-6B64-465A-BA54-BE4086D6B4A8}" srcId="{5B47029A-9079-48E4-9C95-CD19CF187A61}" destId="{B8BEC480-8890-4928-85DA-B3F0F478DCF1}" srcOrd="0" destOrd="0" parTransId="{151C1931-745A-4ED9-9B09-5C50BEDACBA0}" sibTransId="{A1594B06-8078-4E67-B899-6132FF4084F3}"/>
    <dgm:cxn modelId="{9E59DF26-6147-4479-BBA6-06D48CAF9A1D}" type="presOf" srcId="{151C1931-745A-4ED9-9B09-5C50BEDACBA0}" destId="{CE176F79-D480-4BFE-A3A9-E0BF1F6AC1FB}" srcOrd="0" destOrd="0" presId="urn:microsoft.com/office/officeart/2005/8/layout/orgChart1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ADD4EFDA-7CE4-4752-BCC4-5FDC4E3A1ADF}" type="presOf" srcId="{B8BEC480-8890-4928-85DA-B3F0F478DCF1}" destId="{B1291959-EA60-4DF6-AEA6-D38A7514D1D3}" srcOrd="0" destOrd="0" presId="urn:microsoft.com/office/officeart/2005/8/layout/orgChart1"/>
    <dgm:cxn modelId="{9BF9D0E3-C40C-48F9-87A1-6423E93221B4}" type="presOf" srcId="{B8BEC480-8890-4928-85DA-B3F0F478DCF1}" destId="{B85A3A90-5705-4CE4-9ECF-1E76C11D591B}" srcOrd="1" destOrd="0" presId="urn:microsoft.com/office/officeart/2005/8/layout/orgChart1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7F82D9CF-25F9-434A-8234-690CCB51D9E9}" type="presParOf" srcId="{0FDC7887-B984-4967-83EC-CD4B1F7C1FF8}" destId="{CE176F79-D480-4BFE-A3A9-E0BF1F6AC1FB}" srcOrd="0" destOrd="0" presId="urn:microsoft.com/office/officeart/2005/8/layout/orgChart1"/>
    <dgm:cxn modelId="{42F7101D-10FE-43A4-B66C-7913F747D57F}" type="presParOf" srcId="{0FDC7887-B984-4967-83EC-CD4B1F7C1FF8}" destId="{72B2CECA-7301-44BA-B724-514BF7B20A50}" srcOrd="1" destOrd="0" presId="urn:microsoft.com/office/officeart/2005/8/layout/orgChart1"/>
    <dgm:cxn modelId="{29ABDA85-099F-4A27-994C-73EA7228916A}" type="presParOf" srcId="{72B2CECA-7301-44BA-B724-514BF7B20A50}" destId="{7CA93E36-35B3-4AC6-AED7-F540B7C98181}" srcOrd="0" destOrd="0" presId="urn:microsoft.com/office/officeart/2005/8/layout/orgChart1"/>
    <dgm:cxn modelId="{6BA0609B-C919-40D0-A55D-99390643E034}" type="presParOf" srcId="{7CA93E36-35B3-4AC6-AED7-F540B7C98181}" destId="{B1291959-EA60-4DF6-AEA6-D38A7514D1D3}" srcOrd="0" destOrd="0" presId="urn:microsoft.com/office/officeart/2005/8/layout/orgChart1"/>
    <dgm:cxn modelId="{2E1A7258-B43B-4ED6-811E-8DEC8E5F18FF}" type="presParOf" srcId="{7CA93E36-35B3-4AC6-AED7-F540B7C98181}" destId="{B85A3A90-5705-4CE4-9ECF-1E76C11D591B}" srcOrd="1" destOrd="0" presId="urn:microsoft.com/office/officeart/2005/8/layout/orgChart1"/>
    <dgm:cxn modelId="{79CAE7C4-3680-411B-AFD5-4AA43E0DC3D9}" type="presParOf" srcId="{72B2CECA-7301-44BA-B724-514BF7B20A50}" destId="{3B632477-725C-4EDF-B3D4-0ABDD56A1D1D}" srcOrd="1" destOrd="0" presId="urn:microsoft.com/office/officeart/2005/8/layout/orgChart1"/>
    <dgm:cxn modelId="{7A0EF6AA-7EBD-420A-81E3-CF54461D48FE}" type="presParOf" srcId="{72B2CECA-7301-44BA-B724-514BF7B20A50}" destId="{0E8DF144-4450-4531-A156-D7102A3FA385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Chief Nursing Officer</a:t>
          </a:r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B8BEC480-8890-4928-85DA-B3F0F478DCF1}">
      <dgm:prSet phldrT="[Text]"/>
      <dgm:spPr/>
      <dgm:t>
        <a:bodyPr/>
        <a:lstStyle/>
        <a:p>
          <a:r>
            <a:rPr lang="en-GB" dirty="0"/>
            <a:t>Emergency</a:t>
          </a:r>
          <a:r>
            <a:rPr lang="en-GB" baseline="0" dirty="0"/>
            <a:t> Planning Resilience &amp; Response</a:t>
          </a:r>
          <a:endParaRPr lang="en-GB" dirty="0"/>
        </a:p>
      </dgm:t>
    </dgm:pt>
    <dgm:pt modelId="{151C1931-745A-4ED9-9B09-5C50BEDACBA0}" type="parTrans" cxnId="{E53DA912-6B64-465A-BA54-BE4086D6B4A8}">
      <dgm:prSet/>
      <dgm:spPr/>
      <dgm:t>
        <a:bodyPr/>
        <a:lstStyle/>
        <a:p>
          <a:endParaRPr lang="en-GB"/>
        </a:p>
      </dgm:t>
    </dgm:pt>
    <dgm:pt modelId="{A1594B06-8078-4E67-B899-6132FF4084F3}" type="sibTrans" cxnId="{E53DA912-6B64-465A-BA54-BE4086D6B4A8}">
      <dgm:prSet/>
      <dgm:spPr/>
      <dgm:t>
        <a:bodyPr/>
        <a:lstStyle/>
        <a:p>
          <a:endParaRPr lang="en-GB"/>
        </a:p>
      </dgm:t>
    </dgm:pt>
    <dgm:pt modelId="{6B5A5C58-BC45-41A4-ADA0-378A04950FA5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Patient Safety</a:t>
          </a:r>
          <a:endParaRPr lang="en-GB" dirty="0"/>
        </a:p>
      </dgm:t>
    </dgm:pt>
    <dgm:pt modelId="{8DA76548-51E6-426F-8A0B-29EB7044E767}" type="parTrans" cxnId="{43CF79FE-250C-49EB-A86D-C51AA6CF0DA3}">
      <dgm:prSet/>
      <dgm:spPr/>
      <dgm:t>
        <a:bodyPr/>
        <a:lstStyle/>
        <a:p>
          <a:endParaRPr lang="en-GB"/>
        </a:p>
      </dgm:t>
    </dgm:pt>
    <dgm:pt modelId="{1FC8AB10-B735-48BE-9691-7F95265EB037}" type="sibTrans" cxnId="{43CF79FE-250C-49EB-A86D-C51AA6CF0DA3}">
      <dgm:prSet/>
      <dgm:spPr/>
      <dgm:t>
        <a:bodyPr/>
        <a:lstStyle/>
        <a:p>
          <a:endParaRPr lang="en-GB"/>
        </a:p>
      </dgm:t>
    </dgm:pt>
    <dgm:pt modelId="{15862130-7524-400C-A497-21D3C3B7A156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Quality Surveillance  Quality Strategy</a:t>
          </a:r>
        </a:p>
      </dgm:t>
    </dgm:pt>
    <dgm:pt modelId="{02403BE7-DA03-47FE-8102-EC46264DDE70}" type="parTrans" cxnId="{F225A1E3-6583-4F6F-AEA5-77DE19126C16}">
      <dgm:prSet/>
      <dgm:spPr/>
      <dgm:t>
        <a:bodyPr/>
        <a:lstStyle/>
        <a:p>
          <a:endParaRPr lang="en-GB"/>
        </a:p>
      </dgm:t>
    </dgm:pt>
    <dgm:pt modelId="{C4958A4D-B709-4B62-9991-74696C527F8D}" type="sibTrans" cxnId="{F225A1E3-6583-4F6F-AEA5-77DE19126C16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CE176F79-D480-4BFE-A3A9-E0BF1F6AC1FB}" type="pres">
      <dgm:prSet presAssocID="{151C1931-745A-4ED9-9B09-5C50BEDACBA0}" presName="Name37" presStyleLbl="parChTrans1D2" presStyleIdx="0" presStyleCnt="3"/>
      <dgm:spPr/>
    </dgm:pt>
    <dgm:pt modelId="{72B2CECA-7301-44BA-B724-514BF7B20A50}" type="pres">
      <dgm:prSet presAssocID="{B8BEC480-8890-4928-85DA-B3F0F478DCF1}" presName="hierRoot2" presStyleCnt="0">
        <dgm:presLayoutVars>
          <dgm:hierBranch val="init"/>
        </dgm:presLayoutVars>
      </dgm:prSet>
      <dgm:spPr/>
    </dgm:pt>
    <dgm:pt modelId="{7CA93E36-35B3-4AC6-AED7-F540B7C98181}" type="pres">
      <dgm:prSet presAssocID="{B8BEC480-8890-4928-85DA-B3F0F478DCF1}" presName="rootComposite" presStyleCnt="0"/>
      <dgm:spPr/>
    </dgm:pt>
    <dgm:pt modelId="{B1291959-EA60-4DF6-AEA6-D38A7514D1D3}" type="pres">
      <dgm:prSet presAssocID="{B8BEC480-8890-4928-85DA-B3F0F478DCF1}" presName="rootText" presStyleLbl="node2" presStyleIdx="0" presStyleCnt="3" custLinFactNeighborX="1287" custLinFactNeighborY="9049">
        <dgm:presLayoutVars>
          <dgm:chPref val="3"/>
        </dgm:presLayoutVars>
      </dgm:prSet>
      <dgm:spPr/>
    </dgm:pt>
    <dgm:pt modelId="{B85A3A90-5705-4CE4-9ECF-1E76C11D591B}" type="pres">
      <dgm:prSet presAssocID="{B8BEC480-8890-4928-85DA-B3F0F478DCF1}" presName="rootConnector" presStyleLbl="node2" presStyleIdx="0" presStyleCnt="3"/>
      <dgm:spPr/>
    </dgm:pt>
    <dgm:pt modelId="{3B632477-725C-4EDF-B3D4-0ABDD56A1D1D}" type="pres">
      <dgm:prSet presAssocID="{B8BEC480-8890-4928-85DA-B3F0F478DCF1}" presName="hierChild4" presStyleCnt="0"/>
      <dgm:spPr/>
    </dgm:pt>
    <dgm:pt modelId="{0E8DF144-4450-4531-A156-D7102A3FA385}" type="pres">
      <dgm:prSet presAssocID="{B8BEC480-8890-4928-85DA-B3F0F478DCF1}" presName="hierChild5" presStyleCnt="0"/>
      <dgm:spPr/>
    </dgm:pt>
    <dgm:pt modelId="{A4F861F2-DF75-4CC5-8AAD-98848D9D9D7A}" type="pres">
      <dgm:prSet presAssocID="{02403BE7-DA03-47FE-8102-EC46264DDE70}" presName="Name37" presStyleLbl="parChTrans1D2" presStyleIdx="1" presStyleCnt="3"/>
      <dgm:spPr/>
    </dgm:pt>
    <dgm:pt modelId="{2575CD1A-CBB4-4D6C-BB65-0541893B9C23}" type="pres">
      <dgm:prSet presAssocID="{15862130-7524-400C-A497-21D3C3B7A156}" presName="hierRoot2" presStyleCnt="0">
        <dgm:presLayoutVars>
          <dgm:hierBranch val="init"/>
        </dgm:presLayoutVars>
      </dgm:prSet>
      <dgm:spPr/>
    </dgm:pt>
    <dgm:pt modelId="{A135BD9F-B4D8-4158-8582-3674CDA92204}" type="pres">
      <dgm:prSet presAssocID="{15862130-7524-400C-A497-21D3C3B7A156}" presName="rootComposite" presStyleCnt="0"/>
      <dgm:spPr/>
    </dgm:pt>
    <dgm:pt modelId="{62C512B7-2BBE-4649-B88C-4E0D998148B5}" type="pres">
      <dgm:prSet presAssocID="{15862130-7524-400C-A497-21D3C3B7A156}" presName="rootText" presStyleLbl="node2" presStyleIdx="1" presStyleCnt="3">
        <dgm:presLayoutVars>
          <dgm:chPref val="3"/>
        </dgm:presLayoutVars>
      </dgm:prSet>
      <dgm:spPr/>
    </dgm:pt>
    <dgm:pt modelId="{725399B8-927A-4510-A840-1CE73AB9C147}" type="pres">
      <dgm:prSet presAssocID="{15862130-7524-400C-A497-21D3C3B7A156}" presName="rootConnector" presStyleLbl="node2" presStyleIdx="1" presStyleCnt="3"/>
      <dgm:spPr/>
    </dgm:pt>
    <dgm:pt modelId="{654797A2-F970-41AF-ABDB-4E420FBA9662}" type="pres">
      <dgm:prSet presAssocID="{15862130-7524-400C-A497-21D3C3B7A156}" presName="hierChild4" presStyleCnt="0"/>
      <dgm:spPr/>
    </dgm:pt>
    <dgm:pt modelId="{20673063-DCB2-48B6-A4AD-A41AF9C37A2C}" type="pres">
      <dgm:prSet presAssocID="{15862130-7524-400C-A497-21D3C3B7A156}" presName="hierChild5" presStyleCnt="0"/>
      <dgm:spPr/>
    </dgm:pt>
    <dgm:pt modelId="{33082900-A317-47B1-AB6C-6491EBA7D432}" type="pres">
      <dgm:prSet presAssocID="{8DA76548-51E6-426F-8A0B-29EB7044E767}" presName="Name37" presStyleLbl="parChTrans1D2" presStyleIdx="2" presStyleCnt="3"/>
      <dgm:spPr/>
    </dgm:pt>
    <dgm:pt modelId="{C8D6BC06-97E8-4D87-BC05-93A682CCBD1F}" type="pres">
      <dgm:prSet presAssocID="{6B5A5C58-BC45-41A4-ADA0-378A04950FA5}" presName="hierRoot2" presStyleCnt="0">
        <dgm:presLayoutVars>
          <dgm:hierBranch val="init"/>
        </dgm:presLayoutVars>
      </dgm:prSet>
      <dgm:spPr/>
    </dgm:pt>
    <dgm:pt modelId="{B76E7EBE-E6AB-49FB-A788-5040299D0C7F}" type="pres">
      <dgm:prSet presAssocID="{6B5A5C58-BC45-41A4-ADA0-378A04950FA5}" presName="rootComposite" presStyleCnt="0"/>
      <dgm:spPr/>
    </dgm:pt>
    <dgm:pt modelId="{9CA03B3B-9F3E-437F-B721-6F073EFE1C7E}" type="pres">
      <dgm:prSet presAssocID="{6B5A5C58-BC45-41A4-ADA0-378A04950FA5}" presName="rootText" presStyleLbl="node2" presStyleIdx="2" presStyleCnt="3">
        <dgm:presLayoutVars>
          <dgm:chPref val="3"/>
        </dgm:presLayoutVars>
      </dgm:prSet>
      <dgm:spPr/>
    </dgm:pt>
    <dgm:pt modelId="{4533C683-B62A-48DC-81D8-533CD92A0C8B}" type="pres">
      <dgm:prSet presAssocID="{6B5A5C58-BC45-41A4-ADA0-378A04950FA5}" presName="rootConnector" presStyleLbl="node2" presStyleIdx="2" presStyleCnt="3"/>
      <dgm:spPr/>
    </dgm:pt>
    <dgm:pt modelId="{D0983603-34B3-4374-B0C9-DEBE4235B1AB}" type="pres">
      <dgm:prSet presAssocID="{6B5A5C58-BC45-41A4-ADA0-378A04950FA5}" presName="hierChild4" presStyleCnt="0"/>
      <dgm:spPr/>
    </dgm:pt>
    <dgm:pt modelId="{1F7B874F-7ED7-4A01-A217-50929435F51C}" type="pres">
      <dgm:prSet presAssocID="{6B5A5C58-BC45-41A4-ADA0-378A04950FA5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E53DA912-6B64-465A-BA54-BE4086D6B4A8}" srcId="{5B47029A-9079-48E4-9C95-CD19CF187A61}" destId="{B8BEC480-8890-4928-85DA-B3F0F478DCF1}" srcOrd="0" destOrd="0" parTransId="{151C1931-745A-4ED9-9B09-5C50BEDACBA0}" sibTransId="{A1594B06-8078-4E67-B899-6132FF4084F3}"/>
    <dgm:cxn modelId="{31D3F31D-D53F-49F1-A903-298901413582}" type="presOf" srcId="{6B5A5C58-BC45-41A4-ADA0-378A04950FA5}" destId="{4533C683-B62A-48DC-81D8-533CD92A0C8B}" srcOrd="1" destOrd="0" presId="urn:microsoft.com/office/officeart/2005/8/layout/orgChart1"/>
    <dgm:cxn modelId="{9E59DF26-6147-4479-BBA6-06D48CAF9A1D}" type="presOf" srcId="{151C1931-745A-4ED9-9B09-5C50BEDACBA0}" destId="{CE176F79-D480-4BFE-A3A9-E0BF1F6AC1FB}" srcOrd="0" destOrd="0" presId="urn:microsoft.com/office/officeart/2005/8/layout/orgChart1"/>
    <dgm:cxn modelId="{962CC23B-7AEE-46FD-9BA4-304A231DFC06}" type="presOf" srcId="{8DA76548-51E6-426F-8A0B-29EB7044E767}" destId="{33082900-A317-47B1-AB6C-6491EBA7D432}" srcOrd="0" destOrd="0" presId="urn:microsoft.com/office/officeart/2005/8/layout/orgChart1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8AA68196-B037-4AAC-8B7F-8D3196129376}" type="presOf" srcId="{15862130-7524-400C-A497-21D3C3B7A156}" destId="{725399B8-927A-4510-A840-1CE73AB9C147}" srcOrd="1" destOrd="0" presId="urn:microsoft.com/office/officeart/2005/8/layout/orgChart1"/>
    <dgm:cxn modelId="{BF10509A-ED22-41E7-8B0A-6CEDDDAC8552}" type="presOf" srcId="{6B5A5C58-BC45-41A4-ADA0-378A04950FA5}" destId="{9CA03B3B-9F3E-437F-B721-6F073EFE1C7E}" srcOrd="0" destOrd="0" presId="urn:microsoft.com/office/officeart/2005/8/layout/orgChart1"/>
    <dgm:cxn modelId="{B95FD59D-C2C2-485C-A9D1-080C5A68A83B}" type="presOf" srcId="{15862130-7524-400C-A497-21D3C3B7A156}" destId="{62C512B7-2BBE-4649-B88C-4E0D998148B5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ADD4EFDA-7CE4-4752-BCC4-5FDC4E3A1ADF}" type="presOf" srcId="{B8BEC480-8890-4928-85DA-B3F0F478DCF1}" destId="{B1291959-EA60-4DF6-AEA6-D38A7514D1D3}" srcOrd="0" destOrd="0" presId="urn:microsoft.com/office/officeart/2005/8/layout/orgChart1"/>
    <dgm:cxn modelId="{F225A1E3-6583-4F6F-AEA5-77DE19126C16}" srcId="{5B47029A-9079-48E4-9C95-CD19CF187A61}" destId="{15862130-7524-400C-A497-21D3C3B7A156}" srcOrd="1" destOrd="0" parTransId="{02403BE7-DA03-47FE-8102-EC46264DDE70}" sibTransId="{C4958A4D-B709-4B62-9991-74696C527F8D}"/>
    <dgm:cxn modelId="{9BF9D0E3-C40C-48F9-87A1-6423E93221B4}" type="presOf" srcId="{B8BEC480-8890-4928-85DA-B3F0F478DCF1}" destId="{B85A3A90-5705-4CE4-9ECF-1E76C11D591B}" srcOrd="1" destOrd="0" presId="urn:microsoft.com/office/officeart/2005/8/layout/orgChart1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0EEB7CF5-BA15-44A1-9A83-CE459516F86F}" type="presOf" srcId="{02403BE7-DA03-47FE-8102-EC46264DDE70}" destId="{A4F861F2-DF75-4CC5-8AAD-98848D9D9D7A}" srcOrd="0" destOrd="0" presId="urn:microsoft.com/office/officeart/2005/8/layout/orgChart1"/>
    <dgm:cxn modelId="{43CF79FE-250C-49EB-A86D-C51AA6CF0DA3}" srcId="{5B47029A-9079-48E4-9C95-CD19CF187A61}" destId="{6B5A5C58-BC45-41A4-ADA0-378A04950FA5}" srcOrd="2" destOrd="0" parTransId="{8DA76548-51E6-426F-8A0B-29EB7044E767}" sibTransId="{1FC8AB10-B735-48BE-9691-7F95265EB037}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7F82D9CF-25F9-434A-8234-690CCB51D9E9}" type="presParOf" srcId="{0FDC7887-B984-4967-83EC-CD4B1F7C1FF8}" destId="{CE176F79-D480-4BFE-A3A9-E0BF1F6AC1FB}" srcOrd="0" destOrd="0" presId="urn:microsoft.com/office/officeart/2005/8/layout/orgChart1"/>
    <dgm:cxn modelId="{42F7101D-10FE-43A4-B66C-7913F747D57F}" type="presParOf" srcId="{0FDC7887-B984-4967-83EC-CD4B1F7C1FF8}" destId="{72B2CECA-7301-44BA-B724-514BF7B20A50}" srcOrd="1" destOrd="0" presId="urn:microsoft.com/office/officeart/2005/8/layout/orgChart1"/>
    <dgm:cxn modelId="{29ABDA85-099F-4A27-994C-73EA7228916A}" type="presParOf" srcId="{72B2CECA-7301-44BA-B724-514BF7B20A50}" destId="{7CA93E36-35B3-4AC6-AED7-F540B7C98181}" srcOrd="0" destOrd="0" presId="urn:microsoft.com/office/officeart/2005/8/layout/orgChart1"/>
    <dgm:cxn modelId="{6BA0609B-C919-40D0-A55D-99390643E034}" type="presParOf" srcId="{7CA93E36-35B3-4AC6-AED7-F540B7C98181}" destId="{B1291959-EA60-4DF6-AEA6-D38A7514D1D3}" srcOrd="0" destOrd="0" presId="urn:microsoft.com/office/officeart/2005/8/layout/orgChart1"/>
    <dgm:cxn modelId="{2E1A7258-B43B-4ED6-811E-8DEC8E5F18FF}" type="presParOf" srcId="{7CA93E36-35B3-4AC6-AED7-F540B7C98181}" destId="{B85A3A90-5705-4CE4-9ECF-1E76C11D591B}" srcOrd="1" destOrd="0" presId="urn:microsoft.com/office/officeart/2005/8/layout/orgChart1"/>
    <dgm:cxn modelId="{79CAE7C4-3680-411B-AFD5-4AA43E0DC3D9}" type="presParOf" srcId="{72B2CECA-7301-44BA-B724-514BF7B20A50}" destId="{3B632477-725C-4EDF-B3D4-0ABDD56A1D1D}" srcOrd="1" destOrd="0" presId="urn:microsoft.com/office/officeart/2005/8/layout/orgChart1"/>
    <dgm:cxn modelId="{7A0EF6AA-7EBD-420A-81E3-CF54461D48FE}" type="presParOf" srcId="{72B2CECA-7301-44BA-B724-514BF7B20A50}" destId="{0E8DF144-4450-4531-A156-D7102A3FA385}" srcOrd="2" destOrd="0" presId="urn:microsoft.com/office/officeart/2005/8/layout/orgChart1"/>
    <dgm:cxn modelId="{BB20BE8E-0026-4F33-B429-D6109FDC5EAF}" type="presParOf" srcId="{0FDC7887-B984-4967-83EC-CD4B1F7C1FF8}" destId="{A4F861F2-DF75-4CC5-8AAD-98848D9D9D7A}" srcOrd="2" destOrd="0" presId="urn:microsoft.com/office/officeart/2005/8/layout/orgChart1"/>
    <dgm:cxn modelId="{4976B545-1D55-41A3-A3D2-CA66F0CA5843}" type="presParOf" srcId="{0FDC7887-B984-4967-83EC-CD4B1F7C1FF8}" destId="{2575CD1A-CBB4-4D6C-BB65-0541893B9C23}" srcOrd="3" destOrd="0" presId="urn:microsoft.com/office/officeart/2005/8/layout/orgChart1"/>
    <dgm:cxn modelId="{D2996C87-F951-42BC-A9CF-F6C6DDF30D49}" type="presParOf" srcId="{2575CD1A-CBB4-4D6C-BB65-0541893B9C23}" destId="{A135BD9F-B4D8-4158-8582-3674CDA92204}" srcOrd="0" destOrd="0" presId="urn:microsoft.com/office/officeart/2005/8/layout/orgChart1"/>
    <dgm:cxn modelId="{3B2D40F4-80D0-44C4-AD2B-993C9D380AA0}" type="presParOf" srcId="{A135BD9F-B4D8-4158-8582-3674CDA92204}" destId="{62C512B7-2BBE-4649-B88C-4E0D998148B5}" srcOrd="0" destOrd="0" presId="urn:microsoft.com/office/officeart/2005/8/layout/orgChart1"/>
    <dgm:cxn modelId="{92C9F22C-6BE0-4077-8FDE-3549DAB3B6F9}" type="presParOf" srcId="{A135BD9F-B4D8-4158-8582-3674CDA92204}" destId="{725399B8-927A-4510-A840-1CE73AB9C147}" srcOrd="1" destOrd="0" presId="urn:microsoft.com/office/officeart/2005/8/layout/orgChart1"/>
    <dgm:cxn modelId="{7B60135B-2323-4067-BBA7-B8F663081D68}" type="presParOf" srcId="{2575CD1A-CBB4-4D6C-BB65-0541893B9C23}" destId="{654797A2-F970-41AF-ABDB-4E420FBA9662}" srcOrd="1" destOrd="0" presId="urn:microsoft.com/office/officeart/2005/8/layout/orgChart1"/>
    <dgm:cxn modelId="{80B4C6D1-BE1F-4A6D-86A5-9225E2CC5293}" type="presParOf" srcId="{2575CD1A-CBB4-4D6C-BB65-0541893B9C23}" destId="{20673063-DCB2-48B6-A4AD-A41AF9C37A2C}" srcOrd="2" destOrd="0" presId="urn:microsoft.com/office/officeart/2005/8/layout/orgChart1"/>
    <dgm:cxn modelId="{B00CD156-125A-4F01-91E6-C6DCEC3B2CA2}" type="presParOf" srcId="{0FDC7887-B984-4967-83EC-CD4B1F7C1FF8}" destId="{33082900-A317-47B1-AB6C-6491EBA7D432}" srcOrd="4" destOrd="0" presId="urn:microsoft.com/office/officeart/2005/8/layout/orgChart1"/>
    <dgm:cxn modelId="{7AAFC505-2178-441E-B891-9CE6E48E4A3C}" type="presParOf" srcId="{0FDC7887-B984-4967-83EC-CD4B1F7C1FF8}" destId="{C8D6BC06-97E8-4D87-BC05-93A682CCBD1F}" srcOrd="5" destOrd="0" presId="urn:microsoft.com/office/officeart/2005/8/layout/orgChart1"/>
    <dgm:cxn modelId="{06B78792-679C-423F-A640-75F074E61823}" type="presParOf" srcId="{C8D6BC06-97E8-4D87-BC05-93A682CCBD1F}" destId="{B76E7EBE-E6AB-49FB-A788-5040299D0C7F}" srcOrd="0" destOrd="0" presId="urn:microsoft.com/office/officeart/2005/8/layout/orgChart1"/>
    <dgm:cxn modelId="{040A980E-613A-49D3-A2B6-9FA2EC0FEAFD}" type="presParOf" srcId="{B76E7EBE-E6AB-49FB-A788-5040299D0C7F}" destId="{9CA03B3B-9F3E-437F-B721-6F073EFE1C7E}" srcOrd="0" destOrd="0" presId="urn:microsoft.com/office/officeart/2005/8/layout/orgChart1"/>
    <dgm:cxn modelId="{B3811F99-13B8-4034-8493-7F346BFEA9BB}" type="presParOf" srcId="{B76E7EBE-E6AB-49FB-A788-5040299D0C7F}" destId="{4533C683-B62A-48DC-81D8-533CD92A0C8B}" srcOrd="1" destOrd="0" presId="urn:microsoft.com/office/officeart/2005/8/layout/orgChart1"/>
    <dgm:cxn modelId="{49B7CA7B-16B9-4B1D-82CB-339AE0646F24}" type="presParOf" srcId="{C8D6BC06-97E8-4D87-BC05-93A682CCBD1F}" destId="{D0983603-34B3-4374-B0C9-DEBE4235B1AB}" srcOrd="1" destOrd="0" presId="urn:microsoft.com/office/officeart/2005/8/layout/orgChart1"/>
    <dgm:cxn modelId="{C752BC35-090D-41CD-8058-39722C90DE56}" type="presParOf" srcId="{C8D6BC06-97E8-4D87-BC05-93A682CCBD1F}" destId="{1F7B874F-7ED7-4A01-A217-50929435F51C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Director of Primary Care &amp; Place</a:t>
          </a:r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B8BEC480-8890-4928-85DA-B3F0F478DCF1}">
      <dgm:prSet phldrT="[Text]"/>
      <dgm:spPr/>
      <dgm:t>
        <a:bodyPr/>
        <a:lstStyle/>
        <a:p>
          <a:r>
            <a:rPr lang="en-GB" dirty="0"/>
            <a:t>Primary Care Contracts</a:t>
          </a:r>
        </a:p>
      </dgm:t>
    </dgm:pt>
    <dgm:pt modelId="{151C1931-745A-4ED9-9B09-5C50BEDACBA0}" type="parTrans" cxnId="{E53DA912-6B64-465A-BA54-BE4086D6B4A8}">
      <dgm:prSet/>
      <dgm:spPr/>
      <dgm:t>
        <a:bodyPr/>
        <a:lstStyle/>
        <a:p>
          <a:endParaRPr lang="en-GB"/>
        </a:p>
      </dgm:t>
    </dgm:pt>
    <dgm:pt modelId="{A1594B06-8078-4E67-B899-6132FF4084F3}" type="sibTrans" cxnId="{E53DA912-6B64-465A-BA54-BE4086D6B4A8}">
      <dgm:prSet/>
      <dgm:spPr/>
      <dgm:t>
        <a:bodyPr/>
        <a:lstStyle/>
        <a:p>
          <a:endParaRPr lang="en-GB"/>
        </a:p>
      </dgm:t>
    </dgm:pt>
    <dgm:pt modelId="{C2A4BF79-5B5E-4F71-8A3D-4C27F8F43BFD}">
      <dgm:prSet phldrT="[Text]"/>
      <dgm:spPr/>
      <dgm:t>
        <a:bodyPr/>
        <a:lstStyle/>
        <a:p>
          <a:r>
            <a:rPr lang="en-GB" dirty="0"/>
            <a:t>Primary</a:t>
          </a:r>
          <a:r>
            <a:rPr lang="en-GB" baseline="0" dirty="0"/>
            <a:t> care Commissioning &amp; Development </a:t>
          </a:r>
          <a:endParaRPr lang="en-GB" dirty="0"/>
        </a:p>
      </dgm:t>
    </dgm:pt>
    <dgm:pt modelId="{10A2CA29-A8FA-4B1F-9181-2F88E7787230}" type="parTrans" cxnId="{60821F64-67EF-46B0-961E-95959AC65FC6}">
      <dgm:prSet/>
      <dgm:spPr/>
      <dgm:t>
        <a:bodyPr/>
        <a:lstStyle/>
        <a:p>
          <a:endParaRPr lang="en-GB"/>
        </a:p>
      </dgm:t>
    </dgm:pt>
    <dgm:pt modelId="{3F359319-D32F-4AB2-A32D-6B5ACBEF158A}" type="sibTrans" cxnId="{60821F64-67EF-46B0-961E-95959AC65FC6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2" custLinFactNeighborX="60500" custLinFactNeighborY="-9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CE176F79-D480-4BFE-A3A9-E0BF1F6AC1FB}" type="pres">
      <dgm:prSet presAssocID="{151C1931-745A-4ED9-9B09-5C50BEDACBA0}" presName="Name37" presStyleLbl="parChTrans1D2" presStyleIdx="0" presStyleCnt="1"/>
      <dgm:spPr/>
    </dgm:pt>
    <dgm:pt modelId="{72B2CECA-7301-44BA-B724-514BF7B20A50}" type="pres">
      <dgm:prSet presAssocID="{B8BEC480-8890-4928-85DA-B3F0F478DCF1}" presName="hierRoot2" presStyleCnt="0">
        <dgm:presLayoutVars>
          <dgm:hierBranch val="init"/>
        </dgm:presLayoutVars>
      </dgm:prSet>
      <dgm:spPr/>
    </dgm:pt>
    <dgm:pt modelId="{7CA93E36-35B3-4AC6-AED7-F540B7C98181}" type="pres">
      <dgm:prSet presAssocID="{B8BEC480-8890-4928-85DA-B3F0F478DCF1}" presName="rootComposite" presStyleCnt="0"/>
      <dgm:spPr/>
    </dgm:pt>
    <dgm:pt modelId="{B1291959-EA60-4DF6-AEA6-D38A7514D1D3}" type="pres">
      <dgm:prSet presAssocID="{B8BEC480-8890-4928-85DA-B3F0F478DCF1}" presName="rootText" presStyleLbl="node2" presStyleIdx="0" presStyleCnt="1" custLinFactNeighborX="0" custLinFactNeighborY="15470">
        <dgm:presLayoutVars>
          <dgm:chPref val="3"/>
        </dgm:presLayoutVars>
      </dgm:prSet>
      <dgm:spPr/>
    </dgm:pt>
    <dgm:pt modelId="{B85A3A90-5705-4CE4-9ECF-1E76C11D591B}" type="pres">
      <dgm:prSet presAssocID="{B8BEC480-8890-4928-85DA-B3F0F478DCF1}" presName="rootConnector" presStyleLbl="node2" presStyleIdx="0" presStyleCnt="1"/>
      <dgm:spPr/>
    </dgm:pt>
    <dgm:pt modelId="{3B632477-725C-4EDF-B3D4-0ABDD56A1D1D}" type="pres">
      <dgm:prSet presAssocID="{B8BEC480-8890-4928-85DA-B3F0F478DCF1}" presName="hierChild4" presStyleCnt="0"/>
      <dgm:spPr/>
    </dgm:pt>
    <dgm:pt modelId="{0E8DF144-4450-4531-A156-D7102A3FA385}" type="pres">
      <dgm:prSet presAssocID="{B8BEC480-8890-4928-85DA-B3F0F478DCF1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  <dgm:pt modelId="{E2D8555B-C8D2-421D-8BF1-493392B4ADDD}" type="pres">
      <dgm:prSet presAssocID="{C2A4BF79-5B5E-4F71-8A3D-4C27F8F43BFD}" presName="hierRoot1" presStyleCnt="0">
        <dgm:presLayoutVars>
          <dgm:hierBranch val="init"/>
        </dgm:presLayoutVars>
      </dgm:prSet>
      <dgm:spPr/>
    </dgm:pt>
    <dgm:pt modelId="{8E918A37-B8E3-42AD-87FC-04AA7954B6CE}" type="pres">
      <dgm:prSet presAssocID="{C2A4BF79-5B5E-4F71-8A3D-4C27F8F43BFD}" presName="rootComposite1" presStyleCnt="0"/>
      <dgm:spPr/>
    </dgm:pt>
    <dgm:pt modelId="{4ED6B310-3AAE-45C2-88A8-709ED11E28C0}" type="pres">
      <dgm:prSet presAssocID="{C2A4BF79-5B5E-4F71-8A3D-4C27F8F43BFD}" presName="rootText1" presStyleLbl="node0" presStyleIdx="1" presStyleCnt="2" custLinFactY="42091" custLinFactNeighborX="-12421" custLinFactNeighborY="100000">
        <dgm:presLayoutVars>
          <dgm:chPref val="3"/>
        </dgm:presLayoutVars>
      </dgm:prSet>
      <dgm:spPr/>
    </dgm:pt>
    <dgm:pt modelId="{2D55D0F4-6759-4947-9CE9-BE1FB8C6A425}" type="pres">
      <dgm:prSet presAssocID="{C2A4BF79-5B5E-4F71-8A3D-4C27F8F43BFD}" presName="rootConnector1" presStyleLbl="node1" presStyleIdx="0" presStyleCnt="0"/>
      <dgm:spPr/>
    </dgm:pt>
    <dgm:pt modelId="{CA179FB6-10D9-4603-828C-185B4AE0BECC}" type="pres">
      <dgm:prSet presAssocID="{C2A4BF79-5B5E-4F71-8A3D-4C27F8F43BFD}" presName="hierChild2" presStyleCnt="0"/>
      <dgm:spPr/>
    </dgm:pt>
    <dgm:pt modelId="{F6DF38C6-C97F-4D41-B831-D86CC19E4160}" type="pres">
      <dgm:prSet presAssocID="{C2A4BF79-5B5E-4F71-8A3D-4C27F8F43BFD}" presName="hierChild3" presStyleCnt="0"/>
      <dgm:spPr/>
    </dgm:pt>
  </dgm:ptLst>
  <dgm:cxnLst>
    <dgm:cxn modelId="{E53DA912-6B64-465A-BA54-BE4086D6B4A8}" srcId="{5B47029A-9079-48E4-9C95-CD19CF187A61}" destId="{B8BEC480-8890-4928-85DA-B3F0F478DCF1}" srcOrd="0" destOrd="0" parTransId="{151C1931-745A-4ED9-9B09-5C50BEDACBA0}" sibTransId="{A1594B06-8078-4E67-B899-6132FF4084F3}"/>
    <dgm:cxn modelId="{9E59DF26-6147-4479-BBA6-06D48CAF9A1D}" type="presOf" srcId="{151C1931-745A-4ED9-9B09-5C50BEDACBA0}" destId="{CE176F79-D480-4BFE-A3A9-E0BF1F6AC1FB}" srcOrd="0" destOrd="0" presId="urn:microsoft.com/office/officeart/2005/8/layout/orgChart1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60821F64-67EF-46B0-961E-95959AC65FC6}" srcId="{DFD415D4-273A-4282-BAD3-5498DE0B3DDF}" destId="{C2A4BF79-5B5E-4F71-8A3D-4C27F8F43BFD}" srcOrd="1" destOrd="0" parTransId="{10A2CA29-A8FA-4B1F-9181-2F88E7787230}" sibTransId="{3F359319-D32F-4AB2-A32D-6B5ACBEF158A}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B65FC8BE-83AD-4FB4-AC70-2553081EF6C8}" type="presOf" srcId="{C2A4BF79-5B5E-4F71-8A3D-4C27F8F43BFD}" destId="{4ED6B310-3AAE-45C2-88A8-709ED11E28C0}" srcOrd="0" destOrd="0" presId="urn:microsoft.com/office/officeart/2005/8/layout/orgChart1"/>
    <dgm:cxn modelId="{ADD4EFDA-7CE4-4752-BCC4-5FDC4E3A1ADF}" type="presOf" srcId="{B8BEC480-8890-4928-85DA-B3F0F478DCF1}" destId="{B1291959-EA60-4DF6-AEA6-D38A7514D1D3}" srcOrd="0" destOrd="0" presId="urn:microsoft.com/office/officeart/2005/8/layout/orgChart1"/>
    <dgm:cxn modelId="{9BF9D0E3-C40C-48F9-87A1-6423E93221B4}" type="presOf" srcId="{B8BEC480-8890-4928-85DA-B3F0F478DCF1}" destId="{B85A3A90-5705-4CE4-9ECF-1E76C11D591B}" srcOrd="1" destOrd="0" presId="urn:microsoft.com/office/officeart/2005/8/layout/orgChart1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645D27FF-4ADA-4069-8FF2-0C0EE8ADCEDE}" type="presOf" srcId="{C2A4BF79-5B5E-4F71-8A3D-4C27F8F43BFD}" destId="{2D55D0F4-6759-4947-9CE9-BE1FB8C6A425}" srcOrd="1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7F82D9CF-25F9-434A-8234-690CCB51D9E9}" type="presParOf" srcId="{0FDC7887-B984-4967-83EC-CD4B1F7C1FF8}" destId="{CE176F79-D480-4BFE-A3A9-E0BF1F6AC1FB}" srcOrd="0" destOrd="0" presId="urn:microsoft.com/office/officeart/2005/8/layout/orgChart1"/>
    <dgm:cxn modelId="{42F7101D-10FE-43A4-B66C-7913F747D57F}" type="presParOf" srcId="{0FDC7887-B984-4967-83EC-CD4B1F7C1FF8}" destId="{72B2CECA-7301-44BA-B724-514BF7B20A50}" srcOrd="1" destOrd="0" presId="urn:microsoft.com/office/officeart/2005/8/layout/orgChart1"/>
    <dgm:cxn modelId="{29ABDA85-099F-4A27-994C-73EA7228916A}" type="presParOf" srcId="{72B2CECA-7301-44BA-B724-514BF7B20A50}" destId="{7CA93E36-35B3-4AC6-AED7-F540B7C98181}" srcOrd="0" destOrd="0" presId="urn:microsoft.com/office/officeart/2005/8/layout/orgChart1"/>
    <dgm:cxn modelId="{6BA0609B-C919-40D0-A55D-99390643E034}" type="presParOf" srcId="{7CA93E36-35B3-4AC6-AED7-F540B7C98181}" destId="{B1291959-EA60-4DF6-AEA6-D38A7514D1D3}" srcOrd="0" destOrd="0" presId="urn:microsoft.com/office/officeart/2005/8/layout/orgChart1"/>
    <dgm:cxn modelId="{2E1A7258-B43B-4ED6-811E-8DEC8E5F18FF}" type="presParOf" srcId="{7CA93E36-35B3-4AC6-AED7-F540B7C98181}" destId="{B85A3A90-5705-4CE4-9ECF-1E76C11D591B}" srcOrd="1" destOrd="0" presId="urn:microsoft.com/office/officeart/2005/8/layout/orgChart1"/>
    <dgm:cxn modelId="{79CAE7C4-3680-411B-AFD5-4AA43E0DC3D9}" type="presParOf" srcId="{72B2CECA-7301-44BA-B724-514BF7B20A50}" destId="{3B632477-725C-4EDF-B3D4-0ABDD56A1D1D}" srcOrd="1" destOrd="0" presId="urn:microsoft.com/office/officeart/2005/8/layout/orgChart1"/>
    <dgm:cxn modelId="{7A0EF6AA-7EBD-420A-81E3-CF54461D48FE}" type="presParOf" srcId="{72B2CECA-7301-44BA-B724-514BF7B20A50}" destId="{0E8DF144-4450-4531-A156-D7102A3FA385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  <dgm:cxn modelId="{F627966B-74AA-4C78-B654-8D51A2FD4842}" type="presParOf" srcId="{285DC14F-2562-446D-AA68-E63A9E5BDE22}" destId="{E2D8555B-C8D2-421D-8BF1-493392B4ADDD}" srcOrd="1" destOrd="0" presId="urn:microsoft.com/office/officeart/2005/8/layout/orgChart1"/>
    <dgm:cxn modelId="{3B404A42-1BBF-4617-9075-B25C494F3799}" type="presParOf" srcId="{E2D8555B-C8D2-421D-8BF1-493392B4ADDD}" destId="{8E918A37-B8E3-42AD-87FC-04AA7954B6CE}" srcOrd="0" destOrd="0" presId="urn:microsoft.com/office/officeart/2005/8/layout/orgChart1"/>
    <dgm:cxn modelId="{3BFB535D-1BDB-4FC2-B60D-445171B9D04D}" type="presParOf" srcId="{8E918A37-B8E3-42AD-87FC-04AA7954B6CE}" destId="{4ED6B310-3AAE-45C2-88A8-709ED11E28C0}" srcOrd="0" destOrd="0" presId="urn:microsoft.com/office/officeart/2005/8/layout/orgChart1"/>
    <dgm:cxn modelId="{3E7C608D-C99A-43F2-AFAC-0D3D03AE7FE4}" type="presParOf" srcId="{8E918A37-B8E3-42AD-87FC-04AA7954B6CE}" destId="{2D55D0F4-6759-4947-9CE9-BE1FB8C6A425}" srcOrd="1" destOrd="0" presId="urn:microsoft.com/office/officeart/2005/8/layout/orgChart1"/>
    <dgm:cxn modelId="{4E85B320-C070-4CD8-BF46-02DDAC0F94B6}" type="presParOf" srcId="{E2D8555B-C8D2-421D-8BF1-493392B4ADDD}" destId="{CA179FB6-10D9-4603-828C-185B4AE0BECC}" srcOrd="1" destOrd="0" presId="urn:microsoft.com/office/officeart/2005/8/layout/orgChart1"/>
    <dgm:cxn modelId="{099947F7-DA70-4266-8593-111884CFD5EE}" type="presParOf" srcId="{E2D8555B-C8D2-421D-8BF1-493392B4ADDD}" destId="{F6DF38C6-C97F-4D41-B831-D86CC19E41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Director of People, Culture &amp; Engagement</a:t>
          </a:r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B8BEC480-8890-4928-85DA-B3F0F478DCF1}">
      <dgm:prSet phldrT="[Text]" custT="1"/>
      <dgm:spPr/>
      <dgm:t>
        <a:bodyPr/>
        <a:lstStyle/>
        <a:p>
          <a:r>
            <a:rPr lang="en-GB" sz="1400" b="1" dirty="0"/>
            <a:t>Engagement &amp; Patient Experience</a:t>
          </a:r>
        </a:p>
      </dgm:t>
    </dgm:pt>
    <dgm:pt modelId="{151C1931-745A-4ED9-9B09-5C50BEDACBA0}" type="parTrans" cxnId="{E53DA912-6B64-465A-BA54-BE4086D6B4A8}">
      <dgm:prSet/>
      <dgm:spPr/>
      <dgm:t>
        <a:bodyPr/>
        <a:lstStyle/>
        <a:p>
          <a:endParaRPr lang="en-GB"/>
        </a:p>
      </dgm:t>
    </dgm:pt>
    <dgm:pt modelId="{A1594B06-8078-4E67-B899-6132FF4084F3}" type="sibTrans" cxnId="{E53DA912-6B64-465A-BA54-BE4086D6B4A8}">
      <dgm:prSet/>
      <dgm:spPr/>
      <dgm:t>
        <a:bodyPr/>
        <a:lstStyle/>
        <a:p>
          <a:endParaRPr lang="en-GB"/>
        </a:p>
      </dgm:t>
    </dgm:pt>
    <dgm:pt modelId="{75EA5969-BC49-449F-9AC3-B4C1789E5399}">
      <dgm:prSet phldrT="[Text]" custT="1"/>
      <dgm:spPr/>
      <dgm:t>
        <a:bodyPr/>
        <a:lstStyle/>
        <a:p>
          <a:r>
            <a:rPr lang="en-GB" sz="1800" dirty="0"/>
            <a:t>Governance, HR/OD &amp; Legal</a:t>
          </a:r>
        </a:p>
      </dgm:t>
    </dgm:pt>
    <dgm:pt modelId="{5A81A91B-F95D-4F78-BCEC-965B3E360842}" type="sibTrans" cxnId="{F6F18266-5F54-4FA1-9698-EF9E41D60479}">
      <dgm:prSet/>
      <dgm:spPr/>
      <dgm:t>
        <a:bodyPr/>
        <a:lstStyle/>
        <a:p>
          <a:endParaRPr lang="en-GB"/>
        </a:p>
      </dgm:t>
    </dgm:pt>
    <dgm:pt modelId="{15AAC47D-28CA-4658-9A4E-F0897C487EB2}" type="parTrans" cxnId="{F6F18266-5F54-4FA1-9698-EF9E41D60479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CE176F79-D480-4BFE-A3A9-E0BF1F6AC1FB}" type="pres">
      <dgm:prSet presAssocID="{151C1931-745A-4ED9-9B09-5C50BEDACBA0}" presName="Name37" presStyleLbl="parChTrans1D2" presStyleIdx="0" presStyleCnt="2"/>
      <dgm:spPr/>
    </dgm:pt>
    <dgm:pt modelId="{72B2CECA-7301-44BA-B724-514BF7B20A50}" type="pres">
      <dgm:prSet presAssocID="{B8BEC480-8890-4928-85DA-B3F0F478DCF1}" presName="hierRoot2" presStyleCnt="0">
        <dgm:presLayoutVars>
          <dgm:hierBranch val="init"/>
        </dgm:presLayoutVars>
      </dgm:prSet>
      <dgm:spPr/>
    </dgm:pt>
    <dgm:pt modelId="{7CA93E36-35B3-4AC6-AED7-F540B7C98181}" type="pres">
      <dgm:prSet presAssocID="{B8BEC480-8890-4928-85DA-B3F0F478DCF1}" presName="rootComposite" presStyleCnt="0"/>
      <dgm:spPr/>
    </dgm:pt>
    <dgm:pt modelId="{B1291959-EA60-4DF6-AEA6-D38A7514D1D3}" type="pres">
      <dgm:prSet presAssocID="{B8BEC480-8890-4928-85DA-B3F0F478DCF1}" presName="rootText" presStyleLbl="node2" presStyleIdx="0" presStyleCnt="2" custScaleX="126342" custLinFactNeighborX="-55428" custLinFactNeighborY="11296">
        <dgm:presLayoutVars>
          <dgm:chPref val="3"/>
        </dgm:presLayoutVars>
      </dgm:prSet>
      <dgm:spPr/>
    </dgm:pt>
    <dgm:pt modelId="{B85A3A90-5705-4CE4-9ECF-1E76C11D591B}" type="pres">
      <dgm:prSet presAssocID="{B8BEC480-8890-4928-85DA-B3F0F478DCF1}" presName="rootConnector" presStyleLbl="node2" presStyleIdx="0" presStyleCnt="2"/>
      <dgm:spPr/>
    </dgm:pt>
    <dgm:pt modelId="{3B632477-725C-4EDF-B3D4-0ABDD56A1D1D}" type="pres">
      <dgm:prSet presAssocID="{B8BEC480-8890-4928-85DA-B3F0F478DCF1}" presName="hierChild4" presStyleCnt="0"/>
      <dgm:spPr/>
    </dgm:pt>
    <dgm:pt modelId="{0E8DF144-4450-4531-A156-D7102A3FA385}" type="pres">
      <dgm:prSet presAssocID="{B8BEC480-8890-4928-85DA-B3F0F478DCF1}" presName="hierChild5" presStyleCnt="0"/>
      <dgm:spPr/>
    </dgm:pt>
    <dgm:pt modelId="{04901A81-B107-4863-8D3F-F593DFE7BB47}" type="pres">
      <dgm:prSet presAssocID="{15AAC47D-28CA-4658-9A4E-F0897C487EB2}" presName="Name37" presStyleLbl="parChTrans1D2" presStyleIdx="1" presStyleCnt="2"/>
      <dgm:spPr/>
    </dgm:pt>
    <dgm:pt modelId="{25A210DD-D88A-4BB4-AE7C-45F21F319898}" type="pres">
      <dgm:prSet presAssocID="{75EA5969-BC49-449F-9AC3-B4C1789E5399}" presName="hierRoot2" presStyleCnt="0">
        <dgm:presLayoutVars>
          <dgm:hierBranch val="init"/>
        </dgm:presLayoutVars>
      </dgm:prSet>
      <dgm:spPr/>
    </dgm:pt>
    <dgm:pt modelId="{C689EBCF-B8BA-406F-B6B6-5C8747AA5F42}" type="pres">
      <dgm:prSet presAssocID="{75EA5969-BC49-449F-9AC3-B4C1789E5399}" presName="rootComposite" presStyleCnt="0"/>
      <dgm:spPr/>
    </dgm:pt>
    <dgm:pt modelId="{1AACB415-A1F6-4654-A7B5-D88A755923DC}" type="pres">
      <dgm:prSet presAssocID="{75EA5969-BC49-449F-9AC3-B4C1789E5399}" presName="rootText" presStyleLbl="node2" presStyleIdx="1" presStyleCnt="2" custScaleX="112027" custLinFactNeighborX="62160">
        <dgm:presLayoutVars>
          <dgm:chPref val="3"/>
        </dgm:presLayoutVars>
      </dgm:prSet>
      <dgm:spPr/>
    </dgm:pt>
    <dgm:pt modelId="{A4CAF9A3-4BF0-482D-90B2-4D73DE1528E5}" type="pres">
      <dgm:prSet presAssocID="{75EA5969-BC49-449F-9AC3-B4C1789E5399}" presName="rootConnector" presStyleLbl="node2" presStyleIdx="1" presStyleCnt="2"/>
      <dgm:spPr/>
    </dgm:pt>
    <dgm:pt modelId="{13B2F52E-3066-4B8A-968B-978A85D19950}" type="pres">
      <dgm:prSet presAssocID="{75EA5969-BC49-449F-9AC3-B4C1789E5399}" presName="hierChild4" presStyleCnt="0"/>
      <dgm:spPr/>
    </dgm:pt>
    <dgm:pt modelId="{3CCADCEB-54BD-4BF5-B1B9-F9D991ACC118}" type="pres">
      <dgm:prSet presAssocID="{75EA5969-BC49-449F-9AC3-B4C1789E5399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E53DA912-6B64-465A-BA54-BE4086D6B4A8}" srcId="{5B47029A-9079-48E4-9C95-CD19CF187A61}" destId="{B8BEC480-8890-4928-85DA-B3F0F478DCF1}" srcOrd="0" destOrd="0" parTransId="{151C1931-745A-4ED9-9B09-5C50BEDACBA0}" sibTransId="{A1594B06-8078-4E67-B899-6132FF4084F3}"/>
    <dgm:cxn modelId="{9E59DF26-6147-4479-BBA6-06D48CAF9A1D}" type="presOf" srcId="{151C1931-745A-4ED9-9B09-5C50BEDACBA0}" destId="{CE176F79-D480-4BFE-A3A9-E0BF1F6AC1FB}" srcOrd="0" destOrd="0" presId="urn:microsoft.com/office/officeart/2005/8/layout/orgChart1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F6F18266-5F54-4FA1-9698-EF9E41D60479}" srcId="{5B47029A-9079-48E4-9C95-CD19CF187A61}" destId="{75EA5969-BC49-449F-9AC3-B4C1789E5399}" srcOrd="1" destOrd="0" parTransId="{15AAC47D-28CA-4658-9A4E-F0897C487EB2}" sibTransId="{5A81A91B-F95D-4F78-BCEC-965B3E360842}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FA470491-57CF-4FA9-BBB3-5C8FE80B247D}" type="presOf" srcId="{75EA5969-BC49-449F-9AC3-B4C1789E5399}" destId="{1AACB415-A1F6-4654-A7B5-D88A755923DC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ADD4EFDA-7CE4-4752-BCC4-5FDC4E3A1ADF}" type="presOf" srcId="{B8BEC480-8890-4928-85DA-B3F0F478DCF1}" destId="{B1291959-EA60-4DF6-AEA6-D38A7514D1D3}" srcOrd="0" destOrd="0" presId="urn:microsoft.com/office/officeart/2005/8/layout/orgChart1"/>
    <dgm:cxn modelId="{999BAEE2-A97F-4FC2-9077-75526F8DDE84}" type="presOf" srcId="{75EA5969-BC49-449F-9AC3-B4C1789E5399}" destId="{A4CAF9A3-4BF0-482D-90B2-4D73DE1528E5}" srcOrd="1" destOrd="0" presId="urn:microsoft.com/office/officeart/2005/8/layout/orgChart1"/>
    <dgm:cxn modelId="{9BF9D0E3-C40C-48F9-87A1-6423E93221B4}" type="presOf" srcId="{B8BEC480-8890-4928-85DA-B3F0F478DCF1}" destId="{B85A3A90-5705-4CE4-9ECF-1E76C11D591B}" srcOrd="1" destOrd="0" presId="urn:microsoft.com/office/officeart/2005/8/layout/orgChart1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8733F7FC-CD7A-4B8D-8795-7B5E0FE03830}" type="presOf" srcId="{15AAC47D-28CA-4658-9A4E-F0897C487EB2}" destId="{04901A81-B107-4863-8D3F-F593DFE7BB47}" srcOrd="0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7F82D9CF-25F9-434A-8234-690CCB51D9E9}" type="presParOf" srcId="{0FDC7887-B984-4967-83EC-CD4B1F7C1FF8}" destId="{CE176F79-D480-4BFE-A3A9-E0BF1F6AC1FB}" srcOrd="0" destOrd="0" presId="urn:microsoft.com/office/officeart/2005/8/layout/orgChart1"/>
    <dgm:cxn modelId="{42F7101D-10FE-43A4-B66C-7913F747D57F}" type="presParOf" srcId="{0FDC7887-B984-4967-83EC-CD4B1F7C1FF8}" destId="{72B2CECA-7301-44BA-B724-514BF7B20A50}" srcOrd="1" destOrd="0" presId="urn:microsoft.com/office/officeart/2005/8/layout/orgChart1"/>
    <dgm:cxn modelId="{29ABDA85-099F-4A27-994C-73EA7228916A}" type="presParOf" srcId="{72B2CECA-7301-44BA-B724-514BF7B20A50}" destId="{7CA93E36-35B3-4AC6-AED7-F540B7C98181}" srcOrd="0" destOrd="0" presId="urn:microsoft.com/office/officeart/2005/8/layout/orgChart1"/>
    <dgm:cxn modelId="{6BA0609B-C919-40D0-A55D-99390643E034}" type="presParOf" srcId="{7CA93E36-35B3-4AC6-AED7-F540B7C98181}" destId="{B1291959-EA60-4DF6-AEA6-D38A7514D1D3}" srcOrd="0" destOrd="0" presId="urn:microsoft.com/office/officeart/2005/8/layout/orgChart1"/>
    <dgm:cxn modelId="{2E1A7258-B43B-4ED6-811E-8DEC8E5F18FF}" type="presParOf" srcId="{7CA93E36-35B3-4AC6-AED7-F540B7C98181}" destId="{B85A3A90-5705-4CE4-9ECF-1E76C11D591B}" srcOrd="1" destOrd="0" presId="urn:microsoft.com/office/officeart/2005/8/layout/orgChart1"/>
    <dgm:cxn modelId="{79CAE7C4-3680-411B-AFD5-4AA43E0DC3D9}" type="presParOf" srcId="{72B2CECA-7301-44BA-B724-514BF7B20A50}" destId="{3B632477-725C-4EDF-B3D4-0ABDD56A1D1D}" srcOrd="1" destOrd="0" presId="urn:microsoft.com/office/officeart/2005/8/layout/orgChart1"/>
    <dgm:cxn modelId="{7A0EF6AA-7EBD-420A-81E3-CF54461D48FE}" type="presParOf" srcId="{72B2CECA-7301-44BA-B724-514BF7B20A50}" destId="{0E8DF144-4450-4531-A156-D7102A3FA385}" srcOrd="2" destOrd="0" presId="urn:microsoft.com/office/officeart/2005/8/layout/orgChart1"/>
    <dgm:cxn modelId="{07E09335-F9B4-4E69-9DB0-509253919E59}" type="presParOf" srcId="{0FDC7887-B984-4967-83EC-CD4B1F7C1FF8}" destId="{04901A81-B107-4863-8D3F-F593DFE7BB47}" srcOrd="2" destOrd="0" presId="urn:microsoft.com/office/officeart/2005/8/layout/orgChart1"/>
    <dgm:cxn modelId="{BEEF0C09-8CBC-422A-8B9B-4EC42C190203}" type="presParOf" srcId="{0FDC7887-B984-4967-83EC-CD4B1F7C1FF8}" destId="{25A210DD-D88A-4BB4-AE7C-45F21F319898}" srcOrd="3" destOrd="0" presId="urn:microsoft.com/office/officeart/2005/8/layout/orgChart1"/>
    <dgm:cxn modelId="{F379854D-793A-47F4-BC8A-8144CEA4DB9A}" type="presParOf" srcId="{25A210DD-D88A-4BB4-AE7C-45F21F319898}" destId="{C689EBCF-B8BA-406F-B6B6-5C8747AA5F42}" srcOrd="0" destOrd="0" presId="urn:microsoft.com/office/officeart/2005/8/layout/orgChart1"/>
    <dgm:cxn modelId="{F69BF829-0FDF-42FE-A2BB-32EEC2B5AFA3}" type="presParOf" srcId="{C689EBCF-B8BA-406F-B6B6-5C8747AA5F42}" destId="{1AACB415-A1F6-4654-A7B5-D88A755923DC}" srcOrd="0" destOrd="0" presId="urn:microsoft.com/office/officeart/2005/8/layout/orgChart1"/>
    <dgm:cxn modelId="{89D2415D-998B-43C4-AE25-5254D5BB6501}" type="presParOf" srcId="{C689EBCF-B8BA-406F-B6B6-5C8747AA5F42}" destId="{A4CAF9A3-4BF0-482D-90B2-4D73DE1528E5}" srcOrd="1" destOrd="0" presId="urn:microsoft.com/office/officeart/2005/8/layout/orgChart1"/>
    <dgm:cxn modelId="{8C5A3C27-3223-4A10-A3A5-E33D8936F129}" type="presParOf" srcId="{25A210DD-D88A-4BB4-AE7C-45F21F319898}" destId="{13B2F52E-3066-4B8A-968B-978A85D19950}" srcOrd="1" destOrd="0" presId="urn:microsoft.com/office/officeart/2005/8/layout/orgChart1"/>
    <dgm:cxn modelId="{850D3DE6-E59A-462C-968A-8DE9FA6DD19C}" type="presParOf" srcId="{25A210DD-D88A-4BB4-AE7C-45F21F319898}" destId="{3CCADCEB-54BD-4BF5-B1B9-F9D991ACC118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D415D4-273A-4282-BAD3-5498DE0B3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47029A-9079-48E4-9C95-CD19CF187A61}">
      <dgm:prSet phldrT="[Text]"/>
      <dgm:spPr/>
      <dgm:t>
        <a:bodyPr/>
        <a:lstStyle/>
        <a:p>
          <a:r>
            <a:rPr lang="en-GB" dirty="0"/>
            <a:t>Chief</a:t>
          </a:r>
          <a:r>
            <a:rPr lang="en-GB" baseline="0" dirty="0"/>
            <a:t> Finance Officer</a:t>
          </a:r>
          <a:endParaRPr lang="en-GB" dirty="0"/>
        </a:p>
      </dgm:t>
    </dgm:pt>
    <dgm:pt modelId="{A7B36B68-3BF8-40AD-8A8C-902F0C2EF5D0}" type="parTrans" cxnId="{A94538AF-6BAC-49CC-9A90-B1FC62C619F1}">
      <dgm:prSet/>
      <dgm:spPr/>
      <dgm:t>
        <a:bodyPr/>
        <a:lstStyle/>
        <a:p>
          <a:endParaRPr lang="en-GB"/>
        </a:p>
      </dgm:t>
    </dgm:pt>
    <dgm:pt modelId="{49D7BBF4-5569-4839-85D0-D141E52E71C5}" type="sibTrans" cxnId="{A94538AF-6BAC-49CC-9A90-B1FC62C619F1}">
      <dgm:prSet/>
      <dgm:spPr/>
      <dgm:t>
        <a:bodyPr/>
        <a:lstStyle/>
        <a:p>
          <a:endParaRPr lang="en-GB" dirty="0"/>
        </a:p>
      </dgm:t>
    </dgm:pt>
    <dgm:pt modelId="{B8BEC480-8890-4928-85DA-B3F0F478DCF1}">
      <dgm:prSet phldrT="[Text]"/>
      <dgm:spPr/>
      <dgm:t>
        <a:bodyPr/>
        <a:lstStyle/>
        <a:p>
          <a:r>
            <a:rPr lang="en-GB" dirty="0"/>
            <a:t>Finance</a:t>
          </a:r>
        </a:p>
      </dgm:t>
    </dgm:pt>
    <dgm:pt modelId="{151C1931-745A-4ED9-9B09-5C50BEDACBA0}" type="parTrans" cxnId="{E53DA912-6B64-465A-BA54-BE4086D6B4A8}">
      <dgm:prSet/>
      <dgm:spPr/>
      <dgm:t>
        <a:bodyPr/>
        <a:lstStyle/>
        <a:p>
          <a:endParaRPr lang="en-GB"/>
        </a:p>
      </dgm:t>
    </dgm:pt>
    <dgm:pt modelId="{A1594B06-8078-4E67-B899-6132FF4084F3}" type="sibTrans" cxnId="{E53DA912-6B64-465A-BA54-BE4086D6B4A8}">
      <dgm:prSet/>
      <dgm:spPr/>
      <dgm:t>
        <a:bodyPr/>
        <a:lstStyle/>
        <a:p>
          <a:endParaRPr lang="en-GB"/>
        </a:p>
      </dgm:t>
    </dgm:pt>
    <dgm:pt modelId="{75EA5969-BC49-449F-9AC3-B4C1789E5399}">
      <dgm:prSet phldrT="[Text]"/>
      <dgm:spPr/>
      <dgm:t>
        <a:bodyPr/>
        <a:lstStyle/>
        <a:p>
          <a:r>
            <a:rPr lang="en-GB" dirty="0"/>
            <a:t>Business Intelligence</a:t>
          </a:r>
        </a:p>
      </dgm:t>
    </dgm:pt>
    <dgm:pt modelId="{15AAC47D-28CA-4658-9A4E-F0897C487EB2}" type="parTrans" cxnId="{F6F18266-5F54-4FA1-9698-EF9E41D60479}">
      <dgm:prSet/>
      <dgm:spPr/>
      <dgm:t>
        <a:bodyPr/>
        <a:lstStyle/>
        <a:p>
          <a:endParaRPr lang="en-GB"/>
        </a:p>
      </dgm:t>
    </dgm:pt>
    <dgm:pt modelId="{5A81A91B-F95D-4F78-BCEC-965B3E360842}" type="sibTrans" cxnId="{F6F18266-5F54-4FA1-9698-EF9E41D60479}">
      <dgm:prSet/>
      <dgm:spPr/>
      <dgm:t>
        <a:bodyPr/>
        <a:lstStyle/>
        <a:p>
          <a:endParaRPr lang="en-GB"/>
        </a:p>
      </dgm:t>
    </dgm:pt>
    <dgm:pt modelId="{285DC14F-2562-446D-AA68-E63A9E5BDE22}" type="pres">
      <dgm:prSet presAssocID="{DFD415D4-273A-4282-BAD3-5498DE0B3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5D42B7-9CE3-432A-963A-7AC8E1090E2F}" type="pres">
      <dgm:prSet presAssocID="{5B47029A-9079-48E4-9C95-CD19CF187A61}" presName="hierRoot1" presStyleCnt="0">
        <dgm:presLayoutVars>
          <dgm:hierBranch val="init"/>
        </dgm:presLayoutVars>
      </dgm:prSet>
      <dgm:spPr/>
    </dgm:pt>
    <dgm:pt modelId="{47C083EE-50BD-49F2-A07C-D325F2A15CCE}" type="pres">
      <dgm:prSet presAssocID="{5B47029A-9079-48E4-9C95-CD19CF187A61}" presName="rootComposite1" presStyleCnt="0"/>
      <dgm:spPr/>
    </dgm:pt>
    <dgm:pt modelId="{9795D092-74C7-4A53-B4EE-4A7159043BFB}" type="pres">
      <dgm:prSet presAssocID="{5B47029A-9079-48E4-9C95-CD19CF187A61}" presName="rootText1" presStyleLbl="node0" presStyleIdx="0" presStyleCnt="1">
        <dgm:presLayoutVars>
          <dgm:chPref val="3"/>
        </dgm:presLayoutVars>
      </dgm:prSet>
      <dgm:spPr/>
    </dgm:pt>
    <dgm:pt modelId="{F3A2B2D8-16F6-4D5D-BB8E-4F62C8852D4A}" type="pres">
      <dgm:prSet presAssocID="{5B47029A-9079-48E4-9C95-CD19CF187A61}" presName="rootConnector1" presStyleLbl="node1" presStyleIdx="0" presStyleCnt="0"/>
      <dgm:spPr/>
    </dgm:pt>
    <dgm:pt modelId="{0FDC7887-B984-4967-83EC-CD4B1F7C1FF8}" type="pres">
      <dgm:prSet presAssocID="{5B47029A-9079-48E4-9C95-CD19CF187A61}" presName="hierChild2" presStyleCnt="0"/>
      <dgm:spPr/>
    </dgm:pt>
    <dgm:pt modelId="{CE176F79-D480-4BFE-A3A9-E0BF1F6AC1FB}" type="pres">
      <dgm:prSet presAssocID="{151C1931-745A-4ED9-9B09-5C50BEDACBA0}" presName="Name37" presStyleLbl="parChTrans1D2" presStyleIdx="0" presStyleCnt="2"/>
      <dgm:spPr/>
    </dgm:pt>
    <dgm:pt modelId="{72B2CECA-7301-44BA-B724-514BF7B20A50}" type="pres">
      <dgm:prSet presAssocID="{B8BEC480-8890-4928-85DA-B3F0F478DCF1}" presName="hierRoot2" presStyleCnt="0">
        <dgm:presLayoutVars>
          <dgm:hierBranch val="init"/>
        </dgm:presLayoutVars>
      </dgm:prSet>
      <dgm:spPr/>
    </dgm:pt>
    <dgm:pt modelId="{7CA93E36-35B3-4AC6-AED7-F540B7C98181}" type="pres">
      <dgm:prSet presAssocID="{B8BEC480-8890-4928-85DA-B3F0F478DCF1}" presName="rootComposite" presStyleCnt="0"/>
      <dgm:spPr/>
    </dgm:pt>
    <dgm:pt modelId="{B1291959-EA60-4DF6-AEA6-D38A7514D1D3}" type="pres">
      <dgm:prSet presAssocID="{B8BEC480-8890-4928-85DA-B3F0F478DCF1}" presName="rootText" presStyleLbl="node2" presStyleIdx="0" presStyleCnt="2" custLinFactNeighborX="-55428" custLinFactNeighborY="11296">
        <dgm:presLayoutVars>
          <dgm:chPref val="3"/>
        </dgm:presLayoutVars>
      </dgm:prSet>
      <dgm:spPr/>
    </dgm:pt>
    <dgm:pt modelId="{B85A3A90-5705-4CE4-9ECF-1E76C11D591B}" type="pres">
      <dgm:prSet presAssocID="{B8BEC480-8890-4928-85DA-B3F0F478DCF1}" presName="rootConnector" presStyleLbl="node2" presStyleIdx="0" presStyleCnt="2"/>
      <dgm:spPr/>
    </dgm:pt>
    <dgm:pt modelId="{3B632477-725C-4EDF-B3D4-0ABDD56A1D1D}" type="pres">
      <dgm:prSet presAssocID="{B8BEC480-8890-4928-85DA-B3F0F478DCF1}" presName="hierChild4" presStyleCnt="0"/>
      <dgm:spPr/>
    </dgm:pt>
    <dgm:pt modelId="{0E8DF144-4450-4531-A156-D7102A3FA385}" type="pres">
      <dgm:prSet presAssocID="{B8BEC480-8890-4928-85DA-B3F0F478DCF1}" presName="hierChild5" presStyleCnt="0"/>
      <dgm:spPr/>
    </dgm:pt>
    <dgm:pt modelId="{04901A81-B107-4863-8D3F-F593DFE7BB47}" type="pres">
      <dgm:prSet presAssocID="{15AAC47D-28CA-4658-9A4E-F0897C487EB2}" presName="Name37" presStyleLbl="parChTrans1D2" presStyleIdx="1" presStyleCnt="2"/>
      <dgm:spPr/>
    </dgm:pt>
    <dgm:pt modelId="{25A210DD-D88A-4BB4-AE7C-45F21F319898}" type="pres">
      <dgm:prSet presAssocID="{75EA5969-BC49-449F-9AC3-B4C1789E5399}" presName="hierRoot2" presStyleCnt="0">
        <dgm:presLayoutVars>
          <dgm:hierBranch val="init"/>
        </dgm:presLayoutVars>
      </dgm:prSet>
      <dgm:spPr/>
    </dgm:pt>
    <dgm:pt modelId="{C689EBCF-B8BA-406F-B6B6-5C8747AA5F42}" type="pres">
      <dgm:prSet presAssocID="{75EA5969-BC49-449F-9AC3-B4C1789E5399}" presName="rootComposite" presStyleCnt="0"/>
      <dgm:spPr/>
    </dgm:pt>
    <dgm:pt modelId="{1AACB415-A1F6-4654-A7B5-D88A755923DC}" type="pres">
      <dgm:prSet presAssocID="{75EA5969-BC49-449F-9AC3-B4C1789E5399}" presName="rootText" presStyleLbl="node2" presStyleIdx="1" presStyleCnt="2">
        <dgm:presLayoutVars>
          <dgm:chPref val="3"/>
        </dgm:presLayoutVars>
      </dgm:prSet>
      <dgm:spPr/>
    </dgm:pt>
    <dgm:pt modelId="{A4CAF9A3-4BF0-482D-90B2-4D73DE1528E5}" type="pres">
      <dgm:prSet presAssocID="{75EA5969-BC49-449F-9AC3-B4C1789E5399}" presName="rootConnector" presStyleLbl="node2" presStyleIdx="1" presStyleCnt="2"/>
      <dgm:spPr/>
    </dgm:pt>
    <dgm:pt modelId="{13B2F52E-3066-4B8A-968B-978A85D19950}" type="pres">
      <dgm:prSet presAssocID="{75EA5969-BC49-449F-9AC3-B4C1789E5399}" presName="hierChild4" presStyleCnt="0"/>
      <dgm:spPr/>
    </dgm:pt>
    <dgm:pt modelId="{3CCADCEB-54BD-4BF5-B1B9-F9D991ACC118}" type="pres">
      <dgm:prSet presAssocID="{75EA5969-BC49-449F-9AC3-B4C1789E5399}" presName="hierChild5" presStyleCnt="0"/>
      <dgm:spPr/>
    </dgm:pt>
    <dgm:pt modelId="{EE5179D0-4D7E-4469-A4D7-BFF4F488D6D5}" type="pres">
      <dgm:prSet presAssocID="{5B47029A-9079-48E4-9C95-CD19CF187A61}" presName="hierChild3" presStyleCnt="0"/>
      <dgm:spPr/>
    </dgm:pt>
  </dgm:ptLst>
  <dgm:cxnLst>
    <dgm:cxn modelId="{E53DA912-6B64-465A-BA54-BE4086D6B4A8}" srcId="{5B47029A-9079-48E4-9C95-CD19CF187A61}" destId="{B8BEC480-8890-4928-85DA-B3F0F478DCF1}" srcOrd="0" destOrd="0" parTransId="{151C1931-745A-4ED9-9B09-5C50BEDACBA0}" sibTransId="{A1594B06-8078-4E67-B899-6132FF4084F3}"/>
    <dgm:cxn modelId="{9E59DF26-6147-4479-BBA6-06D48CAF9A1D}" type="presOf" srcId="{151C1931-745A-4ED9-9B09-5C50BEDACBA0}" destId="{CE176F79-D480-4BFE-A3A9-E0BF1F6AC1FB}" srcOrd="0" destOrd="0" presId="urn:microsoft.com/office/officeart/2005/8/layout/orgChart1"/>
    <dgm:cxn modelId="{D5130463-5DE4-4475-AC0A-7EC752AC0B0A}" type="presOf" srcId="{5B47029A-9079-48E4-9C95-CD19CF187A61}" destId="{9795D092-74C7-4A53-B4EE-4A7159043BFB}" srcOrd="0" destOrd="0" presId="urn:microsoft.com/office/officeart/2005/8/layout/orgChart1"/>
    <dgm:cxn modelId="{F6F18266-5F54-4FA1-9698-EF9E41D60479}" srcId="{5B47029A-9079-48E4-9C95-CD19CF187A61}" destId="{75EA5969-BC49-449F-9AC3-B4C1789E5399}" srcOrd="1" destOrd="0" parTransId="{15AAC47D-28CA-4658-9A4E-F0897C487EB2}" sibTransId="{5A81A91B-F95D-4F78-BCEC-965B3E360842}"/>
    <dgm:cxn modelId="{BBC57681-8B84-4C44-87F6-465F71187026}" type="presOf" srcId="{DFD415D4-273A-4282-BAD3-5498DE0B3DDF}" destId="{285DC14F-2562-446D-AA68-E63A9E5BDE22}" srcOrd="0" destOrd="0" presId="urn:microsoft.com/office/officeart/2005/8/layout/orgChart1"/>
    <dgm:cxn modelId="{FA470491-57CF-4FA9-BBB3-5C8FE80B247D}" type="presOf" srcId="{75EA5969-BC49-449F-9AC3-B4C1789E5399}" destId="{1AACB415-A1F6-4654-A7B5-D88A755923DC}" srcOrd="0" destOrd="0" presId="urn:microsoft.com/office/officeart/2005/8/layout/orgChart1"/>
    <dgm:cxn modelId="{A94538AF-6BAC-49CC-9A90-B1FC62C619F1}" srcId="{DFD415D4-273A-4282-BAD3-5498DE0B3DDF}" destId="{5B47029A-9079-48E4-9C95-CD19CF187A61}" srcOrd="0" destOrd="0" parTransId="{A7B36B68-3BF8-40AD-8A8C-902F0C2EF5D0}" sibTransId="{49D7BBF4-5569-4839-85D0-D141E52E71C5}"/>
    <dgm:cxn modelId="{ADD4EFDA-7CE4-4752-BCC4-5FDC4E3A1ADF}" type="presOf" srcId="{B8BEC480-8890-4928-85DA-B3F0F478DCF1}" destId="{B1291959-EA60-4DF6-AEA6-D38A7514D1D3}" srcOrd="0" destOrd="0" presId="urn:microsoft.com/office/officeart/2005/8/layout/orgChart1"/>
    <dgm:cxn modelId="{999BAEE2-A97F-4FC2-9077-75526F8DDE84}" type="presOf" srcId="{75EA5969-BC49-449F-9AC3-B4C1789E5399}" destId="{A4CAF9A3-4BF0-482D-90B2-4D73DE1528E5}" srcOrd="1" destOrd="0" presId="urn:microsoft.com/office/officeart/2005/8/layout/orgChart1"/>
    <dgm:cxn modelId="{9BF9D0E3-C40C-48F9-87A1-6423E93221B4}" type="presOf" srcId="{B8BEC480-8890-4928-85DA-B3F0F478DCF1}" destId="{B85A3A90-5705-4CE4-9ECF-1E76C11D591B}" srcOrd="1" destOrd="0" presId="urn:microsoft.com/office/officeart/2005/8/layout/orgChart1"/>
    <dgm:cxn modelId="{50ED02F3-7D16-4E7D-99D5-C31CC8477216}" type="presOf" srcId="{5B47029A-9079-48E4-9C95-CD19CF187A61}" destId="{F3A2B2D8-16F6-4D5D-BB8E-4F62C8852D4A}" srcOrd="1" destOrd="0" presId="urn:microsoft.com/office/officeart/2005/8/layout/orgChart1"/>
    <dgm:cxn modelId="{8733F7FC-CD7A-4B8D-8795-7B5E0FE03830}" type="presOf" srcId="{15AAC47D-28CA-4658-9A4E-F0897C487EB2}" destId="{04901A81-B107-4863-8D3F-F593DFE7BB47}" srcOrd="0" destOrd="0" presId="urn:microsoft.com/office/officeart/2005/8/layout/orgChart1"/>
    <dgm:cxn modelId="{4D49602B-EBA9-465F-827F-134986DB375E}" type="presParOf" srcId="{285DC14F-2562-446D-AA68-E63A9E5BDE22}" destId="{C85D42B7-9CE3-432A-963A-7AC8E1090E2F}" srcOrd="0" destOrd="0" presId="urn:microsoft.com/office/officeart/2005/8/layout/orgChart1"/>
    <dgm:cxn modelId="{C6586C43-ECC6-4E64-8B3C-000A37CB8B87}" type="presParOf" srcId="{C85D42B7-9CE3-432A-963A-7AC8E1090E2F}" destId="{47C083EE-50BD-49F2-A07C-D325F2A15CCE}" srcOrd="0" destOrd="0" presId="urn:microsoft.com/office/officeart/2005/8/layout/orgChart1"/>
    <dgm:cxn modelId="{7F0D72C0-5C40-4209-A4DC-ED7B30969E06}" type="presParOf" srcId="{47C083EE-50BD-49F2-A07C-D325F2A15CCE}" destId="{9795D092-74C7-4A53-B4EE-4A7159043BFB}" srcOrd="0" destOrd="0" presId="urn:microsoft.com/office/officeart/2005/8/layout/orgChart1"/>
    <dgm:cxn modelId="{9F9176EE-EB2F-4F9C-9AA5-44541D462DF8}" type="presParOf" srcId="{47C083EE-50BD-49F2-A07C-D325F2A15CCE}" destId="{F3A2B2D8-16F6-4D5D-BB8E-4F62C8852D4A}" srcOrd="1" destOrd="0" presId="urn:microsoft.com/office/officeart/2005/8/layout/orgChart1"/>
    <dgm:cxn modelId="{B5CD4AD6-1E40-4241-810E-D968BA0CE588}" type="presParOf" srcId="{C85D42B7-9CE3-432A-963A-7AC8E1090E2F}" destId="{0FDC7887-B984-4967-83EC-CD4B1F7C1FF8}" srcOrd="1" destOrd="0" presId="urn:microsoft.com/office/officeart/2005/8/layout/orgChart1"/>
    <dgm:cxn modelId="{7F82D9CF-25F9-434A-8234-690CCB51D9E9}" type="presParOf" srcId="{0FDC7887-B984-4967-83EC-CD4B1F7C1FF8}" destId="{CE176F79-D480-4BFE-A3A9-E0BF1F6AC1FB}" srcOrd="0" destOrd="0" presId="urn:microsoft.com/office/officeart/2005/8/layout/orgChart1"/>
    <dgm:cxn modelId="{42F7101D-10FE-43A4-B66C-7913F747D57F}" type="presParOf" srcId="{0FDC7887-B984-4967-83EC-CD4B1F7C1FF8}" destId="{72B2CECA-7301-44BA-B724-514BF7B20A50}" srcOrd="1" destOrd="0" presId="urn:microsoft.com/office/officeart/2005/8/layout/orgChart1"/>
    <dgm:cxn modelId="{29ABDA85-099F-4A27-994C-73EA7228916A}" type="presParOf" srcId="{72B2CECA-7301-44BA-B724-514BF7B20A50}" destId="{7CA93E36-35B3-4AC6-AED7-F540B7C98181}" srcOrd="0" destOrd="0" presId="urn:microsoft.com/office/officeart/2005/8/layout/orgChart1"/>
    <dgm:cxn modelId="{6BA0609B-C919-40D0-A55D-99390643E034}" type="presParOf" srcId="{7CA93E36-35B3-4AC6-AED7-F540B7C98181}" destId="{B1291959-EA60-4DF6-AEA6-D38A7514D1D3}" srcOrd="0" destOrd="0" presId="urn:microsoft.com/office/officeart/2005/8/layout/orgChart1"/>
    <dgm:cxn modelId="{2E1A7258-B43B-4ED6-811E-8DEC8E5F18FF}" type="presParOf" srcId="{7CA93E36-35B3-4AC6-AED7-F540B7C98181}" destId="{B85A3A90-5705-4CE4-9ECF-1E76C11D591B}" srcOrd="1" destOrd="0" presId="urn:microsoft.com/office/officeart/2005/8/layout/orgChart1"/>
    <dgm:cxn modelId="{79CAE7C4-3680-411B-AFD5-4AA43E0DC3D9}" type="presParOf" srcId="{72B2CECA-7301-44BA-B724-514BF7B20A50}" destId="{3B632477-725C-4EDF-B3D4-0ABDD56A1D1D}" srcOrd="1" destOrd="0" presId="urn:microsoft.com/office/officeart/2005/8/layout/orgChart1"/>
    <dgm:cxn modelId="{7A0EF6AA-7EBD-420A-81E3-CF54461D48FE}" type="presParOf" srcId="{72B2CECA-7301-44BA-B724-514BF7B20A50}" destId="{0E8DF144-4450-4531-A156-D7102A3FA385}" srcOrd="2" destOrd="0" presId="urn:microsoft.com/office/officeart/2005/8/layout/orgChart1"/>
    <dgm:cxn modelId="{07E09335-F9B4-4E69-9DB0-509253919E59}" type="presParOf" srcId="{0FDC7887-B984-4967-83EC-CD4B1F7C1FF8}" destId="{04901A81-B107-4863-8D3F-F593DFE7BB47}" srcOrd="2" destOrd="0" presId="urn:microsoft.com/office/officeart/2005/8/layout/orgChart1"/>
    <dgm:cxn modelId="{BEEF0C09-8CBC-422A-8B9B-4EC42C190203}" type="presParOf" srcId="{0FDC7887-B984-4967-83EC-CD4B1F7C1FF8}" destId="{25A210DD-D88A-4BB4-AE7C-45F21F319898}" srcOrd="3" destOrd="0" presId="urn:microsoft.com/office/officeart/2005/8/layout/orgChart1"/>
    <dgm:cxn modelId="{F379854D-793A-47F4-BC8A-8144CEA4DB9A}" type="presParOf" srcId="{25A210DD-D88A-4BB4-AE7C-45F21F319898}" destId="{C689EBCF-B8BA-406F-B6B6-5C8747AA5F42}" srcOrd="0" destOrd="0" presId="urn:microsoft.com/office/officeart/2005/8/layout/orgChart1"/>
    <dgm:cxn modelId="{F69BF829-0FDF-42FE-A2BB-32EEC2B5AFA3}" type="presParOf" srcId="{C689EBCF-B8BA-406F-B6B6-5C8747AA5F42}" destId="{1AACB415-A1F6-4654-A7B5-D88A755923DC}" srcOrd="0" destOrd="0" presId="urn:microsoft.com/office/officeart/2005/8/layout/orgChart1"/>
    <dgm:cxn modelId="{89D2415D-998B-43C4-AE25-5254D5BB6501}" type="presParOf" srcId="{C689EBCF-B8BA-406F-B6B6-5C8747AA5F42}" destId="{A4CAF9A3-4BF0-482D-90B2-4D73DE1528E5}" srcOrd="1" destOrd="0" presId="urn:microsoft.com/office/officeart/2005/8/layout/orgChart1"/>
    <dgm:cxn modelId="{8C5A3C27-3223-4A10-A3A5-E33D8936F129}" type="presParOf" srcId="{25A210DD-D88A-4BB4-AE7C-45F21F319898}" destId="{13B2F52E-3066-4B8A-968B-978A85D19950}" srcOrd="1" destOrd="0" presId="urn:microsoft.com/office/officeart/2005/8/layout/orgChart1"/>
    <dgm:cxn modelId="{850D3DE6-E59A-462C-968A-8DE9FA6DD19C}" type="presParOf" srcId="{25A210DD-D88A-4BB4-AE7C-45F21F319898}" destId="{3CCADCEB-54BD-4BF5-B1B9-F9D991ACC118}" srcOrd="2" destOrd="0" presId="urn:microsoft.com/office/officeart/2005/8/layout/orgChart1"/>
    <dgm:cxn modelId="{14159D39-9668-4188-B823-3F70E397EB90}" type="presParOf" srcId="{C85D42B7-9CE3-432A-963A-7AC8E1090E2F}" destId="{EE5179D0-4D7E-4469-A4D7-BFF4F488D6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7ECEAE-A35C-4B17-B2A0-CAFD3D509EB5}">
      <dsp:nvSpPr>
        <dsp:cNvPr id="0" name=""/>
        <dsp:cNvSpPr/>
      </dsp:nvSpPr>
      <dsp:spPr>
        <a:xfrm>
          <a:off x="4518025" y="2541093"/>
          <a:ext cx="4090764" cy="177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745"/>
              </a:lnTo>
              <a:lnTo>
                <a:pt x="4090764" y="88745"/>
              </a:lnTo>
              <a:lnTo>
                <a:pt x="4090764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98364-4B98-4DE0-BA00-7EB03435DED0}">
      <dsp:nvSpPr>
        <dsp:cNvPr id="0" name=""/>
        <dsp:cNvSpPr/>
      </dsp:nvSpPr>
      <dsp:spPr>
        <a:xfrm>
          <a:off x="4518025" y="2541093"/>
          <a:ext cx="3068073" cy="177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745"/>
              </a:lnTo>
              <a:lnTo>
                <a:pt x="3068073" y="88745"/>
              </a:lnTo>
              <a:lnTo>
                <a:pt x="3068073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6E4E0-2D8B-4565-BCF2-0A73D935CA42}">
      <dsp:nvSpPr>
        <dsp:cNvPr id="0" name=""/>
        <dsp:cNvSpPr/>
      </dsp:nvSpPr>
      <dsp:spPr>
        <a:xfrm>
          <a:off x="4518025" y="2541093"/>
          <a:ext cx="2045382" cy="177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745"/>
              </a:lnTo>
              <a:lnTo>
                <a:pt x="2045382" y="88745"/>
              </a:lnTo>
              <a:lnTo>
                <a:pt x="2045382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B2243-D3FB-4F79-9452-918B35AE090A}">
      <dsp:nvSpPr>
        <dsp:cNvPr id="0" name=""/>
        <dsp:cNvSpPr/>
      </dsp:nvSpPr>
      <dsp:spPr>
        <a:xfrm>
          <a:off x="4518025" y="2541093"/>
          <a:ext cx="1022691" cy="177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745"/>
              </a:lnTo>
              <a:lnTo>
                <a:pt x="1022691" y="88745"/>
              </a:lnTo>
              <a:lnTo>
                <a:pt x="1022691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B731D-9DE4-49AF-916A-96CD99F92B50}">
      <dsp:nvSpPr>
        <dsp:cNvPr id="0" name=""/>
        <dsp:cNvSpPr/>
      </dsp:nvSpPr>
      <dsp:spPr>
        <a:xfrm>
          <a:off x="4472305" y="2541093"/>
          <a:ext cx="91440" cy="1774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A4B0E-9BEA-49B9-B2B1-1CF9A1714318}">
      <dsp:nvSpPr>
        <dsp:cNvPr id="0" name=""/>
        <dsp:cNvSpPr/>
      </dsp:nvSpPr>
      <dsp:spPr>
        <a:xfrm>
          <a:off x="3495333" y="2541093"/>
          <a:ext cx="1022691" cy="177491"/>
        </a:xfrm>
        <a:custGeom>
          <a:avLst/>
          <a:gdLst/>
          <a:ahLst/>
          <a:cxnLst/>
          <a:rect l="0" t="0" r="0" b="0"/>
          <a:pathLst>
            <a:path>
              <a:moveTo>
                <a:pt x="1022691" y="0"/>
              </a:moveTo>
              <a:lnTo>
                <a:pt x="1022691" y="88745"/>
              </a:lnTo>
              <a:lnTo>
                <a:pt x="0" y="88745"/>
              </a:lnTo>
              <a:lnTo>
                <a:pt x="0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2BCAE-06BF-437F-AD93-29F705610300}">
      <dsp:nvSpPr>
        <dsp:cNvPr id="0" name=""/>
        <dsp:cNvSpPr/>
      </dsp:nvSpPr>
      <dsp:spPr>
        <a:xfrm>
          <a:off x="2472642" y="2541093"/>
          <a:ext cx="2045382" cy="177491"/>
        </a:xfrm>
        <a:custGeom>
          <a:avLst/>
          <a:gdLst/>
          <a:ahLst/>
          <a:cxnLst/>
          <a:rect l="0" t="0" r="0" b="0"/>
          <a:pathLst>
            <a:path>
              <a:moveTo>
                <a:pt x="2045382" y="0"/>
              </a:moveTo>
              <a:lnTo>
                <a:pt x="2045382" y="88745"/>
              </a:lnTo>
              <a:lnTo>
                <a:pt x="0" y="88745"/>
              </a:lnTo>
              <a:lnTo>
                <a:pt x="0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E694B-9C57-4838-9622-A51A0A2943AE}">
      <dsp:nvSpPr>
        <dsp:cNvPr id="0" name=""/>
        <dsp:cNvSpPr/>
      </dsp:nvSpPr>
      <dsp:spPr>
        <a:xfrm>
          <a:off x="1449951" y="2541093"/>
          <a:ext cx="3068073" cy="177491"/>
        </a:xfrm>
        <a:custGeom>
          <a:avLst/>
          <a:gdLst/>
          <a:ahLst/>
          <a:cxnLst/>
          <a:rect l="0" t="0" r="0" b="0"/>
          <a:pathLst>
            <a:path>
              <a:moveTo>
                <a:pt x="3068073" y="0"/>
              </a:moveTo>
              <a:lnTo>
                <a:pt x="3068073" y="88745"/>
              </a:lnTo>
              <a:lnTo>
                <a:pt x="0" y="88745"/>
              </a:lnTo>
              <a:lnTo>
                <a:pt x="0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08D70-9ADC-499E-B1F9-A02887A4C9E4}">
      <dsp:nvSpPr>
        <dsp:cNvPr id="0" name=""/>
        <dsp:cNvSpPr/>
      </dsp:nvSpPr>
      <dsp:spPr>
        <a:xfrm>
          <a:off x="427260" y="2541093"/>
          <a:ext cx="4090764" cy="177491"/>
        </a:xfrm>
        <a:custGeom>
          <a:avLst/>
          <a:gdLst/>
          <a:ahLst/>
          <a:cxnLst/>
          <a:rect l="0" t="0" r="0" b="0"/>
          <a:pathLst>
            <a:path>
              <a:moveTo>
                <a:pt x="4090764" y="0"/>
              </a:moveTo>
              <a:lnTo>
                <a:pt x="4090764" y="88745"/>
              </a:lnTo>
              <a:lnTo>
                <a:pt x="0" y="88745"/>
              </a:lnTo>
              <a:lnTo>
                <a:pt x="0" y="177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67757-CC9B-4B66-8A70-E01F29F2B3ED}">
      <dsp:nvSpPr>
        <dsp:cNvPr id="0" name=""/>
        <dsp:cNvSpPr/>
      </dsp:nvSpPr>
      <dsp:spPr>
        <a:xfrm>
          <a:off x="3966735" y="1929815"/>
          <a:ext cx="1102579" cy="611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Chief Executive Officer</a:t>
          </a:r>
        </a:p>
      </dsp:txBody>
      <dsp:txXfrm>
        <a:off x="3966735" y="1929815"/>
        <a:ext cx="1102579" cy="611277"/>
      </dsp:txXfrm>
    </dsp:sp>
    <dsp:sp modelId="{5197DA26-A964-4CEC-862C-0ABC015D8F9C}">
      <dsp:nvSpPr>
        <dsp:cNvPr id="0" name=""/>
        <dsp:cNvSpPr/>
      </dsp:nvSpPr>
      <dsp:spPr>
        <a:xfrm>
          <a:off x="4660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Chief Finance Officer</a:t>
          </a:r>
        </a:p>
      </dsp:txBody>
      <dsp:txXfrm>
        <a:off x="4660" y="2718584"/>
        <a:ext cx="845199" cy="422599"/>
      </dsp:txXfrm>
    </dsp:sp>
    <dsp:sp modelId="{941F9730-F272-4860-A766-CA05A66D7520}">
      <dsp:nvSpPr>
        <dsp:cNvPr id="0" name=""/>
        <dsp:cNvSpPr/>
      </dsp:nvSpPr>
      <dsp:spPr>
        <a:xfrm>
          <a:off x="1027351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Chief Medical Officer</a:t>
          </a:r>
        </a:p>
      </dsp:txBody>
      <dsp:txXfrm>
        <a:off x="1027351" y="2718584"/>
        <a:ext cx="845199" cy="422599"/>
      </dsp:txXfrm>
    </dsp:sp>
    <dsp:sp modelId="{995CDC9C-2473-4590-953B-F5E7E2FD2E96}">
      <dsp:nvSpPr>
        <dsp:cNvPr id="0" name=""/>
        <dsp:cNvSpPr/>
      </dsp:nvSpPr>
      <dsp:spPr>
        <a:xfrm>
          <a:off x="2050042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Chief Nursing Officer</a:t>
          </a:r>
        </a:p>
      </dsp:txBody>
      <dsp:txXfrm>
        <a:off x="2050042" y="2718584"/>
        <a:ext cx="845199" cy="422599"/>
      </dsp:txXfrm>
    </dsp:sp>
    <dsp:sp modelId="{E871F438-8A4A-4F54-BAFC-D41A0CF70EA2}">
      <dsp:nvSpPr>
        <dsp:cNvPr id="0" name=""/>
        <dsp:cNvSpPr/>
      </dsp:nvSpPr>
      <dsp:spPr>
        <a:xfrm>
          <a:off x="3072734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Deputy  CEO/Director of Strategy &amp; Transformation</a:t>
          </a:r>
        </a:p>
      </dsp:txBody>
      <dsp:txXfrm>
        <a:off x="3072734" y="2718584"/>
        <a:ext cx="845199" cy="422599"/>
      </dsp:txXfrm>
    </dsp:sp>
    <dsp:sp modelId="{19AF5B20-5483-4875-A9DF-0B7C964357B0}">
      <dsp:nvSpPr>
        <dsp:cNvPr id="0" name=""/>
        <dsp:cNvSpPr/>
      </dsp:nvSpPr>
      <dsp:spPr>
        <a:xfrm>
          <a:off x="4095425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Director of People, Culture &amp; Engagement</a:t>
          </a:r>
        </a:p>
      </dsp:txBody>
      <dsp:txXfrm>
        <a:off x="4095425" y="2718584"/>
        <a:ext cx="845199" cy="422599"/>
      </dsp:txXfrm>
    </dsp:sp>
    <dsp:sp modelId="{223DFF7B-AA84-4A99-8677-C0CAC659A69E}">
      <dsp:nvSpPr>
        <dsp:cNvPr id="0" name=""/>
        <dsp:cNvSpPr/>
      </dsp:nvSpPr>
      <dsp:spPr>
        <a:xfrm>
          <a:off x="5118116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Director of Primary Care &amp; Place</a:t>
          </a:r>
        </a:p>
      </dsp:txBody>
      <dsp:txXfrm>
        <a:off x="5118116" y="2718584"/>
        <a:ext cx="845199" cy="422599"/>
      </dsp:txXfrm>
    </dsp:sp>
    <dsp:sp modelId="{7D031F17-5A1A-4DFD-AB94-2656A93C0F47}">
      <dsp:nvSpPr>
        <dsp:cNvPr id="0" name=""/>
        <dsp:cNvSpPr/>
      </dsp:nvSpPr>
      <dsp:spPr>
        <a:xfrm>
          <a:off x="6140807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Director of Operational Planning &amp; Performance</a:t>
          </a:r>
        </a:p>
      </dsp:txBody>
      <dsp:txXfrm>
        <a:off x="6140807" y="2718584"/>
        <a:ext cx="845199" cy="422599"/>
      </dsp:txXfrm>
    </dsp:sp>
    <dsp:sp modelId="{005E1BC0-4C2E-4A12-9F61-F317534DAE6A}">
      <dsp:nvSpPr>
        <dsp:cNvPr id="0" name=""/>
        <dsp:cNvSpPr/>
      </dsp:nvSpPr>
      <dsp:spPr>
        <a:xfrm>
          <a:off x="7163499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Director of Integration</a:t>
          </a:r>
        </a:p>
      </dsp:txBody>
      <dsp:txXfrm>
        <a:off x="7163499" y="2718584"/>
        <a:ext cx="845199" cy="422599"/>
      </dsp:txXfrm>
    </dsp:sp>
    <dsp:sp modelId="{8AF98CD9-F0FC-496C-B3F5-B9C23C22DC7C}">
      <dsp:nvSpPr>
        <dsp:cNvPr id="0" name=""/>
        <dsp:cNvSpPr/>
      </dsp:nvSpPr>
      <dsp:spPr>
        <a:xfrm>
          <a:off x="8186190" y="2718584"/>
          <a:ext cx="845199" cy="422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Chief Clinical Information Officer</a:t>
          </a:r>
        </a:p>
      </dsp:txBody>
      <dsp:txXfrm>
        <a:off x="8186190" y="2718584"/>
        <a:ext cx="845199" cy="4225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01A81-B107-4863-8D3F-F593DFE7BB47}">
      <dsp:nvSpPr>
        <dsp:cNvPr id="0" name=""/>
        <dsp:cNvSpPr/>
      </dsp:nvSpPr>
      <dsp:spPr>
        <a:xfrm>
          <a:off x="4248472" y="751374"/>
          <a:ext cx="908336" cy="315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45"/>
              </a:lnTo>
              <a:lnTo>
                <a:pt x="908336" y="157645"/>
              </a:lnTo>
              <a:lnTo>
                <a:pt x="908336" y="315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76F79-D480-4BFE-A3A9-E0BF1F6AC1FB}">
      <dsp:nvSpPr>
        <dsp:cNvPr id="0" name=""/>
        <dsp:cNvSpPr/>
      </dsp:nvSpPr>
      <dsp:spPr>
        <a:xfrm>
          <a:off x="2507949" y="751374"/>
          <a:ext cx="1740522" cy="315973"/>
        </a:xfrm>
        <a:custGeom>
          <a:avLst/>
          <a:gdLst/>
          <a:ahLst/>
          <a:cxnLst/>
          <a:rect l="0" t="0" r="0" b="0"/>
          <a:pathLst>
            <a:path>
              <a:moveTo>
                <a:pt x="1740522" y="0"/>
              </a:moveTo>
              <a:lnTo>
                <a:pt x="1740522" y="158328"/>
              </a:lnTo>
              <a:lnTo>
                <a:pt x="0" y="158328"/>
              </a:lnTo>
              <a:lnTo>
                <a:pt x="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683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Chief</a:t>
          </a:r>
          <a:r>
            <a:rPr lang="en-GB" sz="1700" kern="1200" baseline="0" dirty="0"/>
            <a:t> Executive Officer</a:t>
          </a:r>
          <a:endParaRPr lang="en-GB" sz="1700" kern="1200" dirty="0"/>
        </a:p>
      </dsp:txBody>
      <dsp:txXfrm>
        <a:off x="3497780" y="683"/>
        <a:ext cx="1501382" cy="750691"/>
      </dsp:txXfrm>
    </dsp:sp>
    <dsp:sp modelId="{B1291959-EA60-4DF6-AEA6-D38A7514D1D3}">
      <dsp:nvSpPr>
        <dsp:cNvPr id="0" name=""/>
        <dsp:cNvSpPr/>
      </dsp:nvSpPr>
      <dsp:spPr>
        <a:xfrm>
          <a:off x="1757257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Communications </a:t>
          </a:r>
        </a:p>
      </dsp:txBody>
      <dsp:txXfrm>
        <a:off x="1757257" y="1067347"/>
        <a:ext cx="1501382" cy="750691"/>
      </dsp:txXfrm>
    </dsp:sp>
    <dsp:sp modelId="{1AACB415-A1F6-4654-A7B5-D88A755923DC}">
      <dsp:nvSpPr>
        <dsp:cNvPr id="0" name=""/>
        <dsp:cNvSpPr/>
      </dsp:nvSpPr>
      <dsp:spPr>
        <a:xfrm>
          <a:off x="4406117" y="1066664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CEO</a:t>
          </a:r>
          <a:r>
            <a:rPr lang="en-GB" sz="1700" kern="1200" baseline="0" dirty="0"/>
            <a:t> administration </a:t>
          </a:r>
          <a:endParaRPr lang="en-GB" sz="1700" kern="1200" dirty="0"/>
        </a:p>
      </dsp:txBody>
      <dsp:txXfrm>
        <a:off x="4406117" y="1066664"/>
        <a:ext cx="1501382" cy="75069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5D092-74C7-4A53-B4EE-4A7159043BFB}">
      <dsp:nvSpPr>
        <dsp:cNvPr id="0" name=""/>
        <dsp:cNvSpPr/>
      </dsp:nvSpPr>
      <dsp:spPr>
        <a:xfrm>
          <a:off x="3532933" y="157"/>
          <a:ext cx="1431077" cy="1062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Chief</a:t>
          </a:r>
          <a:r>
            <a:rPr lang="en-GB" sz="2100" kern="1200" baseline="0" dirty="0"/>
            <a:t> Clinical Information Officer</a:t>
          </a:r>
          <a:endParaRPr lang="en-GB" sz="2100" kern="1200" dirty="0"/>
        </a:p>
      </dsp:txBody>
      <dsp:txXfrm>
        <a:off x="3532933" y="157"/>
        <a:ext cx="1431077" cy="106242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4A1FF-C1DB-493A-9E37-276DEFEA61EC}">
      <dsp:nvSpPr>
        <dsp:cNvPr id="0" name=""/>
        <dsp:cNvSpPr/>
      </dsp:nvSpPr>
      <dsp:spPr>
        <a:xfrm>
          <a:off x="4428331" y="1244709"/>
          <a:ext cx="3669428" cy="318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210"/>
              </a:lnTo>
              <a:lnTo>
                <a:pt x="3669428" y="159210"/>
              </a:lnTo>
              <a:lnTo>
                <a:pt x="3669428" y="318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6A0DF-6756-4FE5-9D94-5FC70C37EAF4}">
      <dsp:nvSpPr>
        <dsp:cNvPr id="0" name=""/>
        <dsp:cNvSpPr/>
      </dsp:nvSpPr>
      <dsp:spPr>
        <a:xfrm>
          <a:off x="4428331" y="1244709"/>
          <a:ext cx="1834714" cy="318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210"/>
              </a:lnTo>
              <a:lnTo>
                <a:pt x="1834714" y="159210"/>
              </a:lnTo>
              <a:lnTo>
                <a:pt x="1834714" y="318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AFE15-13B9-449F-9762-DA575200287D}">
      <dsp:nvSpPr>
        <dsp:cNvPr id="0" name=""/>
        <dsp:cNvSpPr/>
      </dsp:nvSpPr>
      <dsp:spPr>
        <a:xfrm>
          <a:off x="4382611" y="1244709"/>
          <a:ext cx="91440" cy="318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C1186-BBF7-459A-AAC4-6FA959FB83FD}">
      <dsp:nvSpPr>
        <dsp:cNvPr id="0" name=""/>
        <dsp:cNvSpPr/>
      </dsp:nvSpPr>
      <dsp:spPr>
        <a:xfrm>
          <a:off x="2593617" y="1244709"/>
          <a:ext cx="1834714" cy="318421"/>
        </a:xfrm>
        <a:custGeom>
          <a:avLst/>
          <a:gdLst/>
          <a:ahLst/>
          <a:cxnLst/>
          <a:rect l="0" t="0" r="0" b="0"/>
          <a:pathLst>
            <a:path>
              <a:moveTo>
                <a:pt x="1834714" y="0"/>
              </a:moveTo>
              <a:lnTo>
                <a:pt x="1834714" y="159210"/>
              </a:lnTo>
              <a:lnTo>
                <a:pt x="0" y="159210"/>
              </a:lnTo>
              <a:lnTo>
                <a:pt x="0" y="318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FD77-A201-4393-89F5-A11BFAE094A9}">
      <dsp:nvSpPr>
        <dsp:cNvPr id="0" name=""/>
        <dsp:cNvSpPr/>
      </dsp:nvSpPr>
      <dsp:spPr>
        <a:xfrm>
          <a:off x="758903" y="1244709"/>
          <a:ext cx="3669428" cy="318421"/>
        </a:xfrm>
        <a:custGeom>
          <a:avLst/>
          <a:gdLst/>
          <a:ahLst/>
          <a:cxnLst/>
          <a:rect l="0" t="0" r="0" b="0"/>
          <a:pathLst>
            <a:path>
              <a:moveTo>
                <a:pt x="3669428" y="0"/>
              </a:moveTo>
              <a:lnTo>
                <a:pt x="3669428" y="159210"/>
              </a:lnTo>
              <a:lnTo>
                <a:pt x="0" y="159210"/>
              </a:lnTo>
              <a:lnTo>
                <a:pt x="0" y="318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4D9EA-14F3-4526-B0FC-63B51D4C40E3}">
      <dsp:nvSpPr>
        <dsp:cNvPr id="0" name=""/>
        <dsp:cNvSpPr/>
      </dsp:nvSpPr>
      <dsp:spPr>
        <a:xfrm>
          <a:off x="3670185" y="486563"/>
          <a:ext cx="1516292" cy="758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ICB Chair</a:t>
          </a:r>
        </a:p>
      </dsp:txBody>
      <dsp:txXfrm>
        <a:off x="3670185" y="486563"/>
        <a:ext cx="1516292" cy="758146"/>
      </dsp:txXfrm>
    </dsp:sp>
    <dsp:sp modelId="{79ACE118-E882-4522-9E14-2AD4FD870D41}">
      <dsp:nvSpPr>
        <dsp:cNvPr id="0" name=""/>
        <dsp:cNvSpPr/>
      </dsp:nvSpPr>
      <dsp:spPr>
        <a:xfrm>
          <a:off x="756" y="1563131"/>
          <a:ext cx="1516292" cy="758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Non-Executive Director: Audit</a:t>
          </a:r>
        </a:p>
      </dsp:txBody>
      <dsp:txXfrm>
        <a:off x="756" y="1563131"/>
        <a:ext cx="1516292" cy="758146"/>
      </dsp:txXfrm>
    </dsp:sp>
    <dsp:sp modelId="{5AFF6705-EE4C-4277-9CD6-38498A987565}">
      <dsp:nvSpPr>
        <dsp:cNvPr id="0" name=""/>
        <dsp:cNvSpPr/>
      </dsp:nvSpPr>
      <dsp:spPr>
        <a:xfrm>
          <a:off x="1835470" y="1563131"/>
          <a:ext cx="1516292" cy="758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Non-Executive Director: System Resources</a:t>
          </a:r>
        </a:p>
      </dsp:txBody>
      <dsp:txXfrm>
        <a:off x="1835470" y="1563131"/>
        <a:ext cx="1516292" cy="758146"/>
      </dsp:txXfrm>
    </dsp:sp>
    <dsp:sp modelId="{AF900009-FE53-4CFD-AAF2-82984E40E40C}">
      <dsp:nvSpPr>
        <dsp:cNvPr id="0" name=""/>
        <dsp:cNvSpPr/>
      </dsp:nvSpPr>
      <dsp:spPr>
        <a:xfrm>
          <a:off x="3670185" y="1563131"/>
          <a:ext cx="1516292" cy="758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Non-Executive Director: Quality</a:t>
          </a:r>
        </a:p>
      </dsp:txBody>
      <dsp:txXfrm>
        <a:off x="3670185" y="1563131"/>
        <a:ext cx="1516292" cy="758146"/>
      </dsp:txXfrm>
    </dsp:sp>
    <dsp:sp modelId="{72A6B584-772A-4606-A794-F998E88AE687}">
      <dsp:nvSpPr>
        <dsp:cNvPr id="0" name=""/>
        <dsp:cNvSpPr/>
      </dsp:nvSpPr>
      <dsp:spPr>
        <a:xfrm>
          <a:off x="5504899" y="1563131"/>
          <a:ext cx="1516292" cy="758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Non-Executive Director: People and Engagement</a:t>
          </a:r>
        </a:p>
      </dsp:txBody>
      <dsp:txXfrm>
        <a:off x="5504899" y="1563131"/>
        <a:ext cx="1516292" cy="758146"/>
      </dsp:txXfrm>
    </dsp:sp>
    <dsp:sp modelId="{76993977-1949-4D3D-AB16-E403B5DD7FFD}">
      <dsp:nvSpPr>
        <dsp:cNvPr id="0" name=""/>
        <dsp:cNvSpPr/>
      </dsp:nvSpPr>
      <dsp:spPr>
        <a:xfrm>
          <a:off x="7339613" y="1563131"/>
          <a:ext cx="1516292" cy="758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Non-Executive Director: Primary Care &amp; Direct Commissioning</a:t>
          </a:r>
        </a:p>
      </dsp:txBody>
      <dsp:txXfrm>
        <a:off x="7339613" y="1563131"/>
        <a:ext cx="1516292" cy="7581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EA807-8A83-4517-884F-9B2D60CA6D32}">
      <dsp:nvSpPr>
        <dsp:cNvPr id="0" name=""/>
        <dsp:cNvSpPr/>
      </dsp:nvSpPr>
      <dsp:spPr>
        <a:xfrm>
          <a:off x="4248472" y="751374"/>
          <a:ext cx="2524109" cy="315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28"/>
              </a:lnTo>
              <a:lnTo>
                <a:pt x="2524109" y="158328"/>
              </a:lnTo>
              <a:lnTo>
                <a:pt x="2524109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01A81-B107-4863-8D3F-F593DFE7BB47}">
      <dsp:nvSpPr>
        <dsp:cNvPr id="0" name=""/>
        <dsp:cNvSpPr/>
      </dsp:nvSpPr>
      <dsp:spPr>
        <a:xfrm>
          <a:off x="4202752" y="751374"/>
          <a:ext cx="91440" cy="3152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76F79-D480-4BFE-A3A9-E0BF1F6AC1FB}">
      <dsp:nvSpPr>
        <dsp:cNvPr id="0" name=""/>
        <dsp:cNvSpPr/>
      </dsp:nvSpPr>
      <dsp:spPr>
        <a:xfrm>
          <a:off x="1599612" y="751374"/>
          <a:ext cx="2648859" cy="315973"/>
        </a:xfrm>
        <a:custGeom>
          <a:avLst/>
          <a:gdLst/>
          <a:ahLst/>
          <a:cxnLst/>
          <a:rect l="0" t="0" r="0" b="0"/>
          <a:pathLst>
            <a:path>
              <a:moveTo>
                <a:pt x="2648859" y="0"/>
              </a:moveTo>
              <a:lnTo>
                <a:pt x="2648859" y="158328"/>
              </a:lnTo>
              <a:lnTo>
                <a:pt x="0" y="158328"/>
              </a:lnTo>
              <a:lnTo>
                <a:pt x="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683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Director of Strategy &amp; Transformation </a:t>
          </a:r>
        </a:p>
      </dsp:txBody>
      <dsp:txXfrm>
        <a:off x="3497780" y="683"/>
        <a:ext cx="1501382" cy="750691"/>
      </dsp:txXfrm>
    </dsp:sp>
    <dsp:sp modelId="{B1291959-EA60-4DF6-AEA6-D38A7514D1D3}">
      <dsp:nvSpPr>
        <dsp:cNvPr id="0" name=""/>
        <dsp:cNvSpPr/>
      </dsp:nvSpPr>
      <dsp:spPr>
        <a:xfrm>
          <a:off x="848921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Urgent &amp; Emergency Care </a:t>
          </a:r>
        </a:p>
      </dsp:txBody>
      <dsp:txXfrm>
        <a:off x="848921" y="1067347"/>
        <a:ext cx="1501382" cy="750691"/>
      </dsp:txXfrm>
    </dsp:sp>
    <dsp:sp modelId="{1AACB415-A1F6-4654-A7B5-D88A755923DC}">
      <dsp:nvSpPr>
        <dsp:cNvPr id="0" name=""/>
        <dsp:cNvSpPr/>
      </dsp:nvSpPr>
      <dsp:spPr>
        <a:xfrm>
          <a:off x="3497780" y="1066664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Transformation Programmes</a:t>
          </a:r>
        </a:p>
      </dsp:txBody>
      <dsp:txXfrm>
        <a:off x="3497780" y="1066664"/>
        <a:ext cx="1501382" cy="750691"/>
      </dsp:txXfrm>
    </dsp:sp>
    <dsp:sp modelId="{8D5A95FD-A2CD-417A-886F-316527C6D44F}">
      <dsp:nvSpPr>
        <dsp:cNvPr id="0" name=""/>
        <dsp:cNvSpPr/>
      </dsp:nvSpPr>
      <dsp:spPr>
        <a:xfrm>
          <a:off x="6021890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Programme</a:t>
          </a:r>
          <a:r>
            <a:rPr lang="en-GB" sz="1700" kern="1200" baseline="0" dirty="0"/>
            <a:t> Management Office</a:t>
          </a:r>
          <a:endParaRPr lang="en-GB" sz="1700" kern="1200" dirty="0"/>
        </a:p>
      </dsp:txBody>
      <dsp:txXfrm>
        <a:off x="6021890" y="1067347"/>
        <a:ext cx="1501382" cy="7506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A1416-F0E1-4ABE-A89A-CCBC7DB16CD9}">
      <dsp:nvSpPr>
        <dsp:cNvPr id="0" name=""/>
        <dsp:cNvSpPr/>
      </dsp:nvSpPr>
      <dsp:spPr>
        <a:xfrm>
          <a:off x="4248472" y="751374"/>
          <a:ext cx="1664642" cy="315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45"/>
              </a:lnTo>
              <a:lnTo>
                <a:pt x="1664642" y="157645"/>
              </a:lnTo>
              <a:lnTo>
                <a:pt x="1664642" y="315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EA807-8A83-4517-884F-9B2D60CA6D32}">
      <dsp:nvSpPr>
        <dsp:cNvPr id="0" name=""/>
        <dsp:cNvSpPr/>
      </dsp:nvSpPr>
      <dsp:spPr>
        <a:xfrm>
          <a:off x="3675154" y="751374"/>
          <a:ext cx="573317" cy="315973"/>
        </a:xfrm>
        <a:custGeom>
          <a:avLst/>
          <a:gdLst/>
          <a:ahLst/>
          <a:cxnLst/>
          <a:rect l="0" t="0" r="0" b="0"/>
          <a:pathLst>
            <a:path>
              <a:moveTo>
                <a:pt x="573317" y="0"/>
              </a:moveTo>
              <a:lnTo>
                <a:pt x="573317" y="158328"/>
              </a:lnTo>
              <a:lnTo>
                <a:pt x="0" y="158328"/>
              </a:lnTo>
              <a:lnTo>
                <a:pt x="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683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Director</a:t>
          </a:r>
          <a:r>
            <a:rPr lang="en-GB" sz="2000" kern="1200" baseline="0" dirty="0"/>
            <a:t> of Integration </a:t>
          </a:r>
          <a:endParaRPr lang="en-GB" sz="2000" kern="1200" dirty="0"/>
        </a:p>
      </dsp:txBody>
      <dsp:txXfrm>
        <a:off x="3497780" y="683"/>
        <a:ext cx="1501382" cy="750691"/>
      </dsp:txXfrm>
    </dsp:sp>
    <dsp:sp modelId="{8D5A95FD-A2CD-417A-886F-316527C6D44F}">
      <dsp:nvSpPr>
        <dsp:cNvPr id="0" name=""/>
        <dsp:cNvSpPr/>
      </dsp:nvSpPr>
      <dsp:spPr>
        <a:xfrm>
          <a:off x="2796920" y="1067347"/>
          <a:ext cx="1756467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Continuing</a:t>
          </a:r>
          <a:r>
            <a:rPr lang="en-GB" sz="2000" kern="1200" baseline="0" dirty="0"/>
            <a:t> Healthcare </a:t>
          </a:r>
          <a:endParaRPr lang="en-GB" sz="2000" kern="1200" dirty="0"/>
        </a:p>
      </dsp:txBody>
      <dsp:txXfrm>
        <a:off x="2796920" y="1067347"/>
        <a:ext cx="1756467" cy="750691"/>
      </dsp:txXfrm>
    </dsp:sp>
    <dsp:sp modelId="{1AFD05DD-8536-4210-B55F-B2B9E906C4A7}">
      <dsp:nvSpPr>
        <dsp:cNvPr id="0" name=""/>
        <dsp:cNvSpPr/>
      </dsp:nvSpPr>
      <dsp:spPr>
        <a:xfrm>
          <a:off x="5162423" y="1066664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Integrated</a:t>
          </a:r>
          <a:r>
            <a:rPr lang="en-GB" sz="1400" b="1" kern="1200" baseline="0" dirty="0"/>
            <a:t> Commissioning Team</a:t>
          </a:r>
          <a:endParaRPr lang="en-GB" sz="1400" b="1" kern="1200" dirty="0"/>
        </a:p>
      </dsp:txBody>
      <dsp:txXfrm>
        <a:off x="5162423" y="1066664"/>
        <a:ext cx="1501382" cy="7506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4D4C3-7EAB-45B6-8B29-F8F8BA90D0C7}">
      <dsp:nvSpPr>
        <dsp:cNvPr id="0" name=""/>
        <dsp:cNvSpPr/>
      </dsp:nvSpPr>
      <dsp:spPr>
        <a:xfrm>
          <a:off x="4248472" y="751374"/>
          <a:ext cx="2238561" cy="315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28"/>
              </a:lnTo>
              <a:lnTo>
                <a:pt x="2238561" y="158328"/>
              </a:lnTo>
              <a:lnTo>
                <a:pt x="2238561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EA807-8A83-4517-884F-9B2D60CA6D32}">
      <dsp:nvSpPr>
        <dsp:cNvPr id="0" name=""/>
        <dsp:cNvSpPr/>
      </dsp:nvSpPr>
      <dsp:spPr>
        <a:xfrm>
          <a:off x="4248472" y="751374"/>
          <a:ext cx="544251" cy="315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28"/>
              </a:lnTo>
              <a:lnTo>
                <a:pt x="544251" y="158328"/>
              </a:lnTo>
              <a:lnTo>
                <a:pt x="544251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01A81-B107-4863-8D3F-F593DFE7BB47}">
      <dsp:nvSpPr>
        <dsp:cNvPr id="0" name=""/>
        <dsp:cNvSpPr/>
      </dsp:nvSpPr>
      <dsp:spPr>
        <a:xfrm>
          <a:off x="3157717" y="751374"/>
          <a:ext cx="1090754" cy="315973"/>
        </a:xfrm>
        <a:custGeom>
          <a:avLst/>
          <a:gdLst/>
          <a:ahLst/>
          <a:cxnLst/>
          <a:rect l="0" t="0" r="0" b="0"/>
          <a:pathLst>
            <a:path>
              <a:moveTo>
                <a:pt x="1090754" y="0"/>
              </a:moveTo>
              <a:lnTo>
                <a:pt x="1090754" y="158328"/>
              </a:lnTo>
              <a:lnTo>
                <a:pt x="0" y="158328"/>
              </a:lnTo>
              <a:lnTo>
                <a:pt x="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76F79-D480-4BFE-A3A9-E0BF1F6AC1FB}">
      <dsp:nvSpPr>
        <dsp:cNvPr id="0" name=""/>
        <dsp:cNvSpPr/>
      </dsp:nvSpPr>
      <dsp:spPr>
        <a:xfrm>
          <a:off x="1522711" y="751374"/>
          <a:ext cx="2725760" cy="315973"/>
        </a:xfrm>
        <a:custGeom>
          <a:avLst/>
          <a:gdLst/>
          <a:ahLst/>
          <a:cxnLst/>
          <a:rect l="0" t="0" r="0" b="0"/>
          <a:pathLst>
            <a:path>
              <a:moveTo>
                <a:pt x="2725760" y="0"/>
              </a:moveTo>
              <a:lnTo>
                <a:pt x="2725760" y="158328"/>
              </a:lnTo>
              <a:lnTo>
                <a:pt x="0" y="158328"/>
              </a:lnTo>
              <a:lnTo>
                <a:pt x="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683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Director of Operational Planning &amp; Performance </a:t>
          </a:r>
        </a:p>
      </dsp:txBody>
      <dsp:txXfrm>
        <a:off x="3497780" y="683"/>
        <a:ext cx="1501382" cy="750691"/>
      </dsp:txXfrm>
    </dsp:sp>
    <dsp:sp modelId="{B1291959-EA60-4DF6-AEA6-D38A7514D1D3}">
      <dsp:nvSpPr>
        <dsp:cNvPr id="0" name=""/>
        <dsp:cNvSpPr/>
      </dsp:nvSpPr>
      <dsp:spPr>
        <a:xfrm>
          <a:off x="772020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Estates (primary care &amp; strategic estates)</a:t>
          </a:r>
        </a:p>
      </dsp:txBody>
      <dsp:txXfrm>
        <a:off x="772020" y="1067347"/>
        <a:ext cx="1501382" cy="750691"/>
      </dsp:txXfrm>
    </dsp:sp>
    <dsp:sp modelId="{1AACB415-A1F6-4654-A7B5-D88A755923DC}">
      <dsp:nvSpPr>
        <dsp:cNvPr id="0" name=""/>
        <dsp:cNvSpPr/>
      </dsp:nvSpPr>
      <dsp:spPr>
        <a:xfrm>
          <a:off x="2407026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Contracts &amp; Procurement</a:t>
          </a:r>
        </a:p>
      </dsp:txBody>
      <dsp:txXfrm>
        <a:off x="2407026" y="1067347"/>
        <a:ext cx="1501382" cy="750691"/>
      </dsp:txXfrm>
    </dsp:sp>
    <dsp:sp modelId="{8D5A95FD-A2CD-417A-886F-316527C6D44F}">
      <dsp:nvSpPr>
        <dsp:cNvPr id="0" name=""/>
        <dsp:cNvSpPr/>
      </dsp:nvSpPr>
      <dsp:spPr>
        <a:xfrm>
          <a:off x="4042031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Planned Care</a:t>
          </a:r>
        </a:p>
      </dsp:txBody>
      <dsp:txXfrm>
        <a:off x="4042031" y="1067347"/>
        <a:ext cx="1501382" cy="750691"/>
      </dsp:txXfrm>
    </dsp:sp>
    <dsp:sp modelId="{692ADF88-6F6C-40CF-846A-25551544C45B}">
      <dsp:nvSpPr>
        <dsp:cNvPr id="0" name=""/>
        <dsp:cNvSpPr/>
      </dsp:nvSpPr>
      <dsp:spPr>
        <a:xfrm>
          <a:off x="5736342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Performance Management</a:t>
          </a:r>
        </a:p>
      </dsp:txBody>
      <dsp:txXfrm>
        <a:off x="5736342" y="1067347"/>
        <a:ext cx="1501382" cy="7506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76F79-D480-4BFE-A3A9-E0BF1F6AC1FB}">
      <dsp:nvSpPr>
        <dsp:cNvPr id="0" name=""/>
        <dsp:cNvSpPr/>
      </dsp:nvSpPr>
      <dsp:spPr>
        <a:xfrm>
          <a:off x="4202752" y="751374"/>
          <a:ext cx="91440" cy="3159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683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Chief</a:t>
          </a:r>
          <a:r>
            <a:rPr lang="en-GB" sz="2000" kern="1200" baseline="0" dirty="0"/>
            <a:t> Medical Officer </a:t>
          </a:r>
          <a:endParaRPr lang="en-GB" sz="2000" kern="1200" dirty="0"/>
        </a:p>
      </dsp:txBody>
      <dsp:txXfrm>
        <a:off x="3497780" y="683"/>
        <a:ext cx="1501382" cy="750691"/>
      </dsp:txXfrm>
    </dsp:sp>
    <dsp:sp modelId="{B1291959-EA60-4DF6-AEA6-D38A7514D1D3}">
      <dsp:nvSpPr>
        <dsp:cNvPr id="0" name=""/>
        <dsp:cNvSpPr/>
      </dsp:nvSpPr>
      <dsp:spPr>
        <a:xfrm>
          <a:off x="3497780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Medicines Optimisation</a:t>
          </a:r>
        </a:p>
      </dsp:txBody>
      <dsp:txXfrm>
        <a:off x="3497780" y="1067347"/>
        <a:ext cx="1501382" cy="7506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82900-A317-47B1-AB6C-6491EBA7D432}">
      <dsp:nvSpPr>
        <dsp:cNvPr id="0" name=""/>
        <dsp:cNvSpPr/>
      </dsp:nvSpPr>
      <dsp:spPr>
        <a:xfrm>
          <a:off x="4248472" y="751374"/>
          <a:ext cx="1816672" cy="315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45"/>
              </a:lnTo>
              <a:lnTo>
                <a:pt x="1816672" y="157645"/>
              </a:lnTo>
              <a:lnTo>
                <a:pt x="1816672" y="315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861F2-DF75-4CC5-8AAD-98848D9D9D7A}">
      <dsp:nvSpPr>
        <dsp:cNvPr id="0" name=""/>
        <dsp:cNvSpPr/>
      </dsp:nvSpPr>
      <dsp:spPr>
        <a:xfrm>
          <a:off x="4202752" y="751374"/>
          <a:ext cx="91440" cy="3152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76F79-D480-4BFE-A3A9-E0BF1F6AC1FB}">
      <dsp:nvSpPr>
        <dsp:cNvPr id="0" name=""/>
        <dsp:cNvSpPr/>
      </dsp:nvSpPr>
      <dsp:spPr>
        <a:xfrm>
          <a:off x="2451121" y="751374"/>
          <a:ext cx="1797350" cy="315973"/>
        </a:xfrm>
        <a:custGeom>
          <a:avLst/>
          <a:gdLst/>
          <a:ahLst/>
          <a:cxnLst/>
          <a:rect l="0" t="0" r="0" b="0"/>
          <a:pathLst>
            <a:path>
              <a:moveTo>
                <a:pt x="1797350" y="0"/>
              </a:moveTo>
              <a:lnTo>
                <a:pt x="1797350" y="158328"/>
              </a:lnTo>
              <a:lnTo>
                <a:pt x="0" y="158328"/>
              </a:lnTo>
              <a:lnTo>
                <a:pt x="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683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Chief Nursing Officer</a:t>
          </a:r>
        </a:p>
      </dsp:txBody>
      <dsp:txXfrm>
        <a:off x="3497780" y="683"/>
        <a:ext cx="1501382" cy="750691"/>
      </dsp:txXfrm>
    </dsp:sp>
    <dsp:sp modelId="{B1291959-EA60-4DF6-AEA6-D38A7514D1D3}">
      <dsp:nvSpPr>
        <dsp:cNvPr id="0" name=""/>
        <dsp:cNvSpPr/>
      </dsp:nvSpPr>
      <dsp:spPr>
        <a:xfrm>
          <a:off x="1700430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Emergency</a:t>
          </a:r>
          <a:r>
            <a:rPr lang="en-GB" sz="1500" kern="1200" baseline="0" dirty="0"/>
            <a:t> Planning Resilience &amp; Response</a:t>
          </a:r>
          <a:endParaRPr lang="en-GB" sz="1500" kern="1200" dirty="0"/>
        </a:p>
      </dsp:txBody>
      <dsp:txXfrm>
        <a:off x="1700430" y="1067347"/>
        <a:ext cx="1501382" cy="750691"/>
      </dsp:txXfrm>
    </dsp:sp>
    <dsp:sp modelId="{62C512B7-2BBE-4649-B88C-4E0D998148B5}">
      <dsp:nvSpPr>
        <dsp:cNvPr id="0" name=""/>
        <dsp:cNvSpPr/>
      </dsp:nvSpPr>
      <dsp:spPr>
        <a:xfrm>
          <a:off x="3497780" y="1066664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Quality Surveillance  Quality Strategy</a:t>
          </a:r>
        </a:p>
      </dsp:txBody>
      <dsp:txXfrm>
        <a:off x="3497780" y="1066664"/>
        <a:ext cx="1501382" cy="750691"/>
      </dsp:txXfrm>
    </dsp:sp>
    <dsp:sp modelId="{9CA03B3B-9F3E-437F-B721-6F073EFE1C7E}">
      <dsp:nvSpPr>
        <dsp:cNvPr id="0" name=""/>
        <dsp:cNvSpPr/>
      </dsp:nvSpPr>
      <dsp:spPr>
        <a:xfrm>
          <a:off x="5314453" y="1066664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Patient Safety</a:t>
          </a:r>
          <a:endParaRPr lang="en-GB" sz="1500" kern="1200" dirty="0"/>
        </a:p>
      </dsp:txBody>
      <dsp:txXfrm>
        <a:off x="5314453" y="1066664"/>
        <a:ext cx="1501382" cy="7506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76F79-D480-4BFE-A3A9-E0BF1F6AC1FB}">
      <dsp:nvSpPr>
        <dsp:cNvPr id="0" name=""/>
        <dsp:cNvSpPr/>
      </dsp:nvSpPr>
      <dsp:spPr>
        <a:xfrm>
          <a:off x="3340135" y="750691"/>
          <a:ext cx="908336" cy="316656"/>
        </a:xfrm>
        <a:custGeom>
          <a:avLst/>
          <a:gdLst/>
          <a:ahLst/>
          <a:cxnLst/>
          <a:rect l="0" t="0" r="0" b="0"/>
          <a:pathLst>
            <a:path>
              <a:moveTo>
                <a:pt x="908336" y="0"/>
              </a:moveTo>
              <a:lnTo>
                <a:pt x="908336" y="159011"/>
              </a:lnTo>
              <a:lnTo>
                <a:pt x="0" y="159011"/>
              </a:lnTo>
              <a:lnTo>
                <a:pt x="0" y="3166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0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Director of Primary Care &amp; Place</a:t>
          </a:r>
        </a:p>
      </dsp:txBody>
      <dsp:txXfrm>
        <a:off x="3497780" y="0"/>
        <a:ext cx="1501382" cy="750691"/>
      </dsp:txXfrm>
    </dsp:sp>
    <dsp:sp modelId="{B1291959-EA60-4DF6-AEA6-D38A7514D1D3}">
      <dsp:nvSpPr>
        <dsp:cNvPr id="0" name=""/>
        <dsp:cNvSpPr/>
      </dsp:nvSpPr>
      <dsp:spPr>
        <a:xfrm>
          <a:off x="2589444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Primary Care Contracts</a:t>
          </a:r>
        </a:p>
      </dsp:txBody>
      <dsp:txXfrm>
        <a:off x="2589444" y="1067347"/>
        <a:ext cx="1501382" cy="750691"/>
      </dsp:txXfrm>
    </dsp:sp>
    <dsp:sp modelId="{4ED6B310-3AAE-45C2-88A8-709ED11E28C0}">
      <dsp:nvSpPr>
        <dsp:cNvPr id="0" name=""/>
        <dsp:cNvSpPr/>
      </dsp:nvSpPr>
      <dsp:spPr>
        <a:xfrm>
          <a:off x="4219630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Primary</a:t>
          </a:r>
          <a:r>
            <a:rPr lang="en-GB" sz="1700" kern="1200" baseline="0" dirty="0"/>
            <a:t> care Commissioning &amp; Development </a:t>
          </a:r>
          <a:endParaRPr lang="en-GB" sz="1700" kern="1200" dirty="0"/>
        </a:p>
      </dsp:txBody>
      <dsp:txXfrm>
        <a:off x="4219630" y="1067347"/>
        <a:ext cx="1501382" cy="7506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01A81-B107-4863-8D3F-F593DFE7BB47}">
      <dsp:nvSpPr>
        <dsp:cNvPr id="0" name=""/>
        <dsp:cNvSpPr/>
      </dsp:nvSpPr>
      <dsp:spPr>
        <a:xfrm>
          <a:off x="4248472" y="751374"/>
          <a:ext cx="2039343" cy="315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45"/>
              </a:lnTo>
              <a:lnTo>
                <a:pt x="2039343" y="157645"/>
              </a:lnTo>
              <a:lnTo>
                <a:pt x="2039343" y="315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76F79-D480-4BFE-A3A9-E0BF1F6AC1FB}">
      <dsp:nvSpPr>
        <dsp:cNvPr id="0" name=""/>
        <dsp:cNvSpPr/>
      </dsp:nvSpPr>
      <dsp:spPr>
        <a:xfrm>
          <a:off x="2417663" y="751374"/>
          <a:ext cx="1830808" cy="315973"/>
        </a:xfrm>
        <a:custGeom>
          <a:avLst/>
          <a:gdLst/>
          <a:ahLst/>
          <a:cxnLst/>
          <a:rect l="0" t="0" r="0" b="0"/>
          <a:pathLst>
            <a:path>
              <a:moveTo>
                <a:pt x="1830808" y="0"/>
              </a:moveTo>
              <a:lnTo>
                <a:pt x="1830808" y="158328"/>
              </a:lnTo>
              <a:lnTo>
                <a:pt x="0" y="158328"/>
              </a:lnTo>
              <a:lnTo>
                <a:pt x="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683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Director of People, Culture &amp; Engagement</a:t>
          </a:r>
        </a:p>
      </dsp:txBody>
      <dsp:txXfrm>
        <a:off x="3497780" y="683"/>
        <a:ext cx="1501382" cy="750691"/>
      </dsp:txXfrm>
    </dsp:sp>
    <dsp:sp modelId="{B1291959-EA60-4DF6-AEA6-D38A7514D1D3}">
      <dsp:nvSpPr>
        <dsp:cNvPr id="0" name=""/>
        <dsp:cNvSpPr/>
      </dsp:nvSpPr>
      <dsp:spPr>
        <a:xfrm>
          <a:off x="1469225" y="1067347"/>
          <a:ext cx="1896876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Engagement &amp; Patient Experience</a:t>
          </a:r>
        </a:p>
      </dsp:txBody>
      <dsp:txXfrm>
        <a:off x="1469225" y="1067347"/>
        <a:ext cx="1896876" cy="750691"/>
      </dsp:txXfrm>
    </dsp:sp>
    <dsp:sp modelId="{1AACB415-A1F6-4654-A7B5-D88A755923DC}">
      <dsp:nvSpPr>
        <dsp:cNvPr id="0" name=""/>
        <dsp:cNvSpPr/>
      </dsp:nvSpPr>
      <dsp:spPr>
        <a:xfrm>
          <a:off x="5446838" y="1066664"/>
          <a:ext cx="1681953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Governance, HR/OD &amp; Legal</a:t>
          </a:r>
        </a:p>
      </dsp:txBody>
      <dsp:txXfrm>
        <a:off x="5446838" y="1066664"/>
        <a:ext cx="1681953" cy="75069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01A81-B107-4863-8D3F-F593DFE7BB47}">
      <dsp:nvSpPr>
        <dsp:cNvPr id="0" name=""/>
        <dsp:cNvSpPr/>
      </dsp:nvSpPr>
      <dsp:spPr>
        <a:xfrm>
          <a:off x="4248472" y="751374"/>
          <a:ext cx="908336" cy="315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45"/>
              </a:lnTo>
              <a:lnTo>
                <a:pt x="908336" y="157645"/>
              </a:lnTo>
              <a:lnTo>
                <a:pt x="908336" y="3152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76F79-D480-4BFE-A3A9-E0BF1F6AC1FB}">
      <dsp:nvSpPr>
        <dsp:cNvPr id="0" name=""/>
        <dsp:cNvSpPr/>
      </dsp:nvSpPr>
      <dsp:spPr>
        <a:xfrm>
          <a:off x="2507949" y="751374"/>
          <a:ext cx="1740522" cy="315973"/>
        </a:xfrm>
        <a:custGeom>
          <a:avLst/>
          <a:gdLst/>
          <a:ahLst/>
          <a:cxnLst/>
          <a:rect l="0" t="0" r="0" b="0"/>
          <a:pathLst>
            <a:path>
              <a:moveTo>
                <a:pt x="1740522" y="0"/>
              </a:moveTo>
              <a:lnTo>
                <a:pt x="1740522" y="158328"/>
              </a:lnTo>
              <a:lnTo>
                <a:pt x="0" y="158328"/>
              </a:lnTo>
              <a:lnTo>
                <a:pt x="0" y="315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5D092-74C7-4A53-B4EE-4A7159043BFB}">
      <dsp:nvSpPr>
        <dsp:cNvPr id="0" name=""/>
        <dsp:cNvSpPr/>
      </dsp:nvSpPr>
      <dsp:spPr>
        <a:xfrm>
          <a:off x="3497780" y="683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Chief</a:t>
          </a:r>
          <a:r>
            <a:rPr lang="en-GB" sz="2100" kern="1200" baseline="0" dirty="0"/>
            <a:t> Finance Officer</a:t>
          </a:r>
          <a:endParaRPr lang="en-GB" sz="2100" kern="1200" dirty="0"/>
        </a:p>
      </dsp:txBody>
      <dsp:txXfrm>
        <a:off x="3497780" y="683"/>
        <a:ext cx="1501382" cy="750691"/>
      </dsp:txXfrm>
    </dsp:sp>
    <dsp:sp modelId="{B1291959-EA60-4DF6-AEA6-D38A7514D1D3}">
      <dsp:nvSpPr>
        <dsp:cNvPr id="0" name=""/>
        <dsp:cNvSpPr/>
      </dsp:nvSpPr>
      <dsp:spPr>
        <a:xfrm>
          <a:off x="1757257" y="1067347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Finance</a:t>
          </a:r>
        </a:p>
      </dsp:txBody>
      <dsp:txXfrm>
        <a:off x="1757257" y="1067347"/>
        <a:ext cx="1501382" cy="750691"/>
      </dsp:txXfrm>
    </dsp:sp>
    <dsp:sp modelId="{1AACB415-A1F6-4654-A7B5-D88A755923DC}">
      <dsp:nvSpPr>
        <dsp:cNvPr id="0" name=""/>
        <dsp:cNvSpPr/>
      </dsp:nvSpPr>
      <dsp:spPr>
        <a:xfrm>
          <a:off x="4406117" y="1066664"/>
          <a:ext cx="1501382" cy="750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Business Intelligence</a:t>
          </a:r>
        </a:p>
      </dsp:txBody>
      <dsp:txXfrm>
        <a:off x="4406117" y="1066664"/>
        <a:ext cx="1501382" cy="750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1E824-6352-45F9-ABA5-699FD56C587F}" type="datetimeFigureOut">
              <a:rPr lang="en-GB" smtClean="0"/>
              <a:pPr/>
              <a:t>06/01/2023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F940C-9799-4D79-BF5D-389DE935EA5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430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8271A-572F-4168-A8FF-8ED7B72351D5}" type="datetimeFigureOut">
              <a:rPr lang="en-GB" smtClean="0"/>
              <a:pPr/>
              <a:t>06/01/2023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1B35-D793-4D7D-8A63-DA4D5D3C070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6276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011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65217A-59AC-4B66-B1F6-49F556480DDB}" type="slidenum"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011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635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29000"/>
            <a:ext cx="6400800" cy="533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Your name/title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886200"/>
            <a:ext cx="6400800" cy="533400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9854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7504" y="-719"/>
            <a:ext cx="8805664" cy="1143000"/>
          </a:xfrm>
        </p:spPr>
        <p:txBody>
          <a:bodyPr>
            <a:normAutofit/>
          </a:bodyPr>
          <a:lstStyle>
            <a:lvl1pPr algn="l">
              <a:defRPr sz="2800" b="1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7504" y="1340768"/>
            <a:ext cx="8856984" cy="4752528"/>
          </a:xfrm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1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1">
            <a:extLst>
              <a:ext uri="{FF2B5EF4-FFF2-40B4-BE49-F238E27FC236}">
                <a16:creationId xmlns:a16="http://schemas.microsoft.com/office/drawing/2014/main" id="{C7F468E6-9338-4124-BAAC-A42DD97E0A2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2" y="374576"/>
            <a:ext cx="6648451" cy="66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prstClr val="black"/>
                </a:solidFill>
              </a14:hiddenLine>
            </a:ext>
          </a:extLst>
        </p:spPr>
        <p:txBody>
          <a:bodyPr vert="horz" lIns="0" tIns="44439" rIns="0" bIns="44439" rtlCol="0" anchor="ctr">
            <a:normAutofit/>
          </a:bodyPr>
          <a:lstStyle>
            <a:lvl1pPr>
              <a:defRPr kumimoji="0" lang="en-US" sz="1238" b="0" i="0" u="none" strike="noStrike" cap="none" spc="0" normalizeH="0" baseline="0" dirty="0" smtClean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Arial"/>
              </a:defRPr>
            </a:lvl1pPr>
            <a:lvl2pPr marL="128588" indent="0">
              <a:buNone/>
              <a:defRPr lang="en-US" sz="1013" dirty="0" smtClean="0"/>
            </a:lvl2pPr>
            <a:lvl3pPr>
              <a:defRPr lang="en-US" sz="1013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marR="0" lvl="0" indent="0" defTabSz="257175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/>
              <a:t>Click to edit Master text styles</a:t>
            </a:r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E676CB9B-5026-40DF-B048-F8A8A452F9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1" y="1257304"/>
            <a:ext cx="7134225" cy="4438645"/>
          </a:xfrm>
          <a:prstGeom prst="rect">
            <a:avLst/>
          </a:prstGeom>
        </p:spPr>
        <p:txBody>
          <a:bodyPr/>
          <a:lstStyle>
            <a:lvl1pPr>
              <a:defRPr sz="59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9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59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59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59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97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-4727"/>
            <a:ext cx="8928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1600201"/>
            <a:ext cx="8928992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876256" y="6433591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5484094-8486-4ADB-9297-87EA727E9842}" type="slidenum">
              <a:rPr lang="en-GB" sz="1400" smtClean="0">
                <a:solidFill>
                  <a:srgbClr val="4BACC6">
                    <a:lumMod val="40000"/>
                    <a:lumOff val="60000"/>
                  </a:srgbClr>
                </a:solidFill>
              </a:rPr>
              <a:pPr algn="r"/>
              <a:t>‹#›</a:t>
            </a:fld>
            <a:endParaRPr lang="en-GB" sz="1400" dirty="0">
              <a:solidFill>
                <a:srgbClr val="4BACC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104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33CD8F25-6884-ED49-801E-7634C0F1EA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2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5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0070C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NHS Gloucestershire ICB Organogram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Quality &amp; Nursing Directorate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16227"/>
              </p:ext>
            </p:extLst>
          </p:nvPr>
        </p:nvGraphicFramePr>
        <p:xfrm>
          <a:off x="323528" y="1142281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91174"/>
              </p:ext>
            </p:extLst>
          </p:nvPr>
        </p:nvGraphicFramePr>
        <p:xfrm>
          <a:off x="4716016" y="3567890"/>
          <a:ext cx="3921171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0063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941108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Staff Management costs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£544,518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B08CA4-E6A8-463A-8A21-B1A93B14F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84801"/>
              </p:ext>
            </p:extLst>
          </p:nvPr>
        </p:nvGraphicFramePr>
        <p:xfrm>
          <a:off x="323528" y="3319839"/>
          <a:ext cx="1584176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2420327934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22610692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825903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364882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46117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8c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606716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670026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550473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328314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233223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b="1" dirty="0"/>
                        <a:t>Total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13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59262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E79873A-10BB-4F88-A36F-665A813B113B}"/>
              </a:ext>
            </a:extLst>
          </p:cNvPr>
          <p:cNvSpPr txBox="1"/>
          <p:nvPr/>
        </p:nvSpPr>
        <p:spPr>
          <a:xfrm>
            <a:off x="4716016" y="4293096"/>
            <a:ext cx="3474418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119928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Primary Care &amp; Place Directorate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74920"/>
              </p:ext>
            </p:extLst>
          </p:nvPr>
        </p:nvGraphicFramePr>
        <p:xfrm>
          <a:off x="323528" y="1142281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87789"/>
              </p:ext>
            </p:extLst>
          </p:nvPr>
        </p:nvGraphicFramePr>
        <p:xfrm>
          <a:off x="4572000" y="4011500"/>
          <a:ext cx="3921171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0063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941108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Staff 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£327,326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EC0485-738F-437B-8784-BB764B31C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94750"/>
              </p:ext>
            </p:extLst>
          </p:nvPr>
        </p:nvGraphicFramePr>
        <p:xfrm>
          <a:off x="467544" y="2960320"/>
          <a:ext cx="1584176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2692363692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37557837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7929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2418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8b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804866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273682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00553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410344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b="1" dirty="0"/>
                        <a:t>Total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61797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189759A-42C1-475C-84FE-BBCCF6D246CC}"/>
              </a:ext>
            </a:extLst>
          </p:cNvPr>
          <p:cNvCxnSpPr/>
          <p:nvPr/>
        </p:nvCxnSpPr>
        <p:spPr>
          <a:xfrm>
            <a:off x="4572000" y="2049046"/>
            <a:ext cx="6480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7406042-F28B-48F7-A79C-78E307266423}"/>
              </a:ext>
            </a:extLst>
          </p:cNvPr>
          <p:cNvCxnSpPr>
            <a:cxnSpLocks/>
          </p:cNvCxnSpPr>
          <p:nvPr/>
        </p:nvCxnSpPr>
        <p:spPr>
          <a:xfrm>
            <a:off x="5237419" y="2049046"/>
            <a:ext cx="0" cy="155818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7DFD530-905D-48DB-BB40-CFC61124753F}"/>
              </a:ext>
            </a:extLst>
          </p:cNvPr>
          <p:cNvSpPr txBox="1"/>
          <p:nvPr/>
        </p:nvSpPr>
        <p:spPr>
          <a:xfrm>
            <a:off x="4716016" y="4658961"/>
            <a:ext cx="3474418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3368452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People, Culture &amp; Engagement Directorate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222859"/>
              </p:ext>
            </p:extLst>
          </p:nvPr>
        </p:nvGraphicFramePr>
        <p:xfrm>
          <a:off x="323528" y="1142281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16729"/>
              </p:ext>
            </p:extLst>
          </p:nvPr>
        </p:nvGraphicFramePr>
        <p:xfrm>
          <a:off x="4597483" y="3369302"/>
          <a:ext cx="4037531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68496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969035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Staff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£684,446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E13DC5-003B-4192-B7E3-1E68A8568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962912"/>
              </p:ext>
            </p:extLst>
          </p:nvPr>
        </p:nvGraphicFramePr>
        <p:xfrm>
          <a:off x="323528" y="3181237"/>
          <a:ext cx="1584176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3143553423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32048900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027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79509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441589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8b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310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Band 8a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1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Band 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64973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89713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391582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236754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984882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b="1" dirty="0"/>
                        <a:t>Total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76946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9844118-883E-48EF-930B-2F05672D8798}"/>
              </a:ext>
            </a:extLst>
          </p:cNvPr>
          <p:cNvSpPr txBox="1"/>
          <p:nvPr/>
        </p:nvSpPr>
        <p:spPr>
          <a:xfrm>
            <a:off x="5445399" y="4003758"/>
            <a:ext cx="3474418" cy="2462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133677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Finance Directorate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396619"/>
              </p:ext>
            </p:extLst>
          </p:nvPr>
        </p:nvGraphicFramePr>
        <p:xfrm>
          <a:off x="323528" y="1142281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641073"/>
              </p:ext>
            </p:extLst>
          </p:nvPr>
        </p:nvGraphicFramePr>
        <p:xfrm>
          <a:off x="4427984" y="3791518"/>
          <a:ext cx="3921171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31986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1189185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Staff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£2,245,164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434D1D-24A5-4609-BEEE-EB1080B28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713178"/>
              </p:ext>
            </p:extLst>
          </p:nvPr>
        </p:nvGraphicFramePr>
        <p:xfrm>
          <a:off x="323528" y="2060434"/>
          <a:ext cx="158417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3700016127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4354462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87898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422272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9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21655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6567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8c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93004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8b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30112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145858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948869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7264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110066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417309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473334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7220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b="1" dirty="0"/>
                        <a:t>Total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53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97118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0620708-89E7-4800-972A-7EA243A389A9}"/>
              </a:ext>
            </a:extLst>
          </p:cNvPr>
          <p:cNvSpPr txBox="1"/>
          <p:nvPr/>
        </p:nvSpPr>
        <p:spPr>
          <a:xfrm>
            <a:off x="5076056" y="4412740"/>
            <a:ext cx="3474418" cy="2462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1286937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ICB Chief Executive Office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638273"/>
              </p:ext>
            </p:extLst>
          </p:nvPr>
        </p:nvGraphicFramePr>
        <p:xfrm>
          <a:off x="323528" y="1142281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687029"/>
              </p:ext>
            </p:extLst>
          </p:nvPr>
        </p:nvGraphicFramePr>
        <p:xfrm>
          <a:off x="4067944" y="4132799"/>
          <a:ext cx="4680520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61045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1419475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69332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Staff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£612,942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6266424-3434-40BE-BB28-B2B253935760}"/>
              </a:ext>
            </a:extLst>
          </p:cNvPr>
          <p:cNvSpPr txBox="1"/>
          <p:nvPr/>
        </p:nvSpPr>
        <p:spPr>
          <a:xfrm>
            <a:off x="5462264" y="4777005"/>
            <a:ext cx="3474418" cy="2462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2B312FC-AB3B-46F6-AEF2-FF6057D4A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87047"/>
              </p:ext>
            </p:extLst>
          </p:nvPr>
        </p:nvGraphicFramePr>
        <p:xfrm>
          <a:off x="395536" y="3405405"/>
          <a:ext cx="1584176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4074239641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42611447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81136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158703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20981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563533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25847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473050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b="1" dirty="0"/>
                        <a:t>Total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031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080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Chief Clinical Information Officer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335856"/>
              </p:ext>
            </p:extLst>
          </p:nvPr>
        </p:nvGraphicFramePr>
        <p:xfrm>
          <a:off x="332731" y="1868676"/>
          <a:ext cx="8496944" cy="1062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82678"/>
              </p:ext>
            </p:extLst>
          </p:nvPr>
        </p:nvGraphicFramePr>
        <p:xfrm>
          <a:off x="3779912" y="3766532"/>
          <a:ext cx="3921171" cy="3204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0063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941108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Annual Staff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£124,875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239352-AA91-446F-A85F-E8A745DF9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89933"/>
              </p:ext>
            </p:extLst>
          </p:nvPr>
        </p:nvGraphicFramePr>
        <p:xfrm>
          <a:off x="755576" y="3429000"/>
          <a:ext cx="158417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2171141280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600107153"/>
                    </a:ext>
                  </a:extLst>
                </a:gridCol>
              </a:tblGrid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06126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831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B32079-BE55-4AB5-8A60-108E0A43D5FF}"/>
              </a:ext>
            </a:extLst>
          </p:cNvPr>
          <p:cNvSpPr txBox="1"/>
          <p:nvPr/>
        </p:nvSpPr>
        <p:spPr>
          <a:xfrm>
            <a:off x="5148064" y="4334798"/>
            <a:ext cx="3474418" cy="2462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4030796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Chair and Non-Executive Directors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BC497FF-9703-42CA-92A5-52A39188B1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997031"/>
              </p:ext>
            </p:extLst>
          </p:nvPr>
        </p:nvGraphicFramePr>
        <p:xfrm>
          <a:off x="143668" y="1001799"/>
          <a:ext cx="8856663" cy="2807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FD71F8B-7533-4AAA-80CA-FBC44F896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197550"/>
              </p:ext>
            </p:extLst>
          </p:nvPr>
        </p:nvGraphicFramePr>
        <p:xfrm>
          <a:off x="4211960" y="3766531"/>
          <a:ext cx="3489123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89100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1100023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Chair’s Office Annual Staff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£138,000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46A97A-4D31-4937-8BCB-1925C93D002B}"/>
              </a:ext>
            </a:extLst>
          </p:cNvPr>
          <p:cNvSpPr txBox="1"/>
          <p:nvPr/>
        </p:nvSpPr>
        <p:spPr>
          <a:xfrm>
            <a:off x="5273191" y="4437112"/>
            <a:ext cx="3474418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44D1F-1787-4334-A190-22DF13C4B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NHS Gloucestershire ICB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6A01F-7274-4764-A288-D250E8CFA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884" y="1142281"/>
            <a:ext cx="8136904" cy="3960440"/>
          </a:xfrm>
        </p:spPr>
        <p:txBody>
          <a:bodyPr>
            <a:normAutofit fontScale="92500" lnSpcReduction="10000"/>
          </a:bodyPr>
          <a:lstStyle/>
          <a:p>
            <a:r>
              <a:rPr lang="en-GB" sz="1800" dirty="0"/>
              <a:t>We were established as an Integrated Care Board on 1 July 2022</a:t>
            </a:r>
          </a:p>
          <a:p>
            <a:r>
              <a:rPr lang="en-GB" sz="1800" dirty="0"/>
              <a:t>We are responsible for 168 statutory functions as well as a collection of new</a:t>
            </a:r>
          </a:p>
          <a:p>
            <a:r>
              <a:rPr lang="en-GB" sz="1800" dirty="0"/>
              <a:t>duties that seek to promote collaborative working with our partners across</a:t>
            </a:r>
          </a:p>
          <a:p>
            <a:r>
              <a:rPr lang="en-GB" sz="1800" dirty="0"/>
              <a:t>Gloucestershire’s health and care services</a:t>
            </a:r>
          </a:p>
          <a:p>
            <a:r>
              <a:rPr lang="en-GB" sz="1800" dirty="0"/>
              <a:t>We serve a population of 652,475</a:t>
            </a:r>
          </a:p>
          <a:p>
            <a:r>
              <a:rPr lang="en-GB" sz="1800" dirty="0"/>
              <a:t>We have an annual budget of £1.2bn</a:t>
            </a:r>
          </a:p>
          <a:p>
            <a:r>
              <a:rPr lang="en-GB" sz="1800" dirty="0"/>
              <a:t>We are responsible for commissioning: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Hospital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Mental health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Primary care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Community services such as district nursing and we work jointly with the local authority Gloucestershire County Council to deliver community services to our residents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Ambulance services 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66142-BA84-4B69-A40B-8BAC9BACD6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4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761" y="2387343"/>
            <a:ext cx="189809" cy="202751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B2B3286-967E-4B42-AF7B-3BF37FE460E1}"/>
              </a:ext>
            </a:extLst>
          </p:cNvPr>
          <p:cNvCxnSpPr>
            <a:cxnSpLocks/>
          </p:cNvCxnSpPr>
          <p:nvPr/>
        </p:nvCxnSpPr>
        <p:spPr>
          <a:xfrm>
            <a:off x="630198" y="1340768"/>
            <a:ext cx="6740175" cy="0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1171575" y="1973649"/>
            <a:ext cx="1314623" cy="620199"/>
            <a:chOff x="259380" y="1228937"/>
            <a:chExt cx="2143955" cy="569094"/>
          </a:xfrm>
        </p:grpSpPr>
        <p:sp>
          <p:nvSpPr>
            <p:cNvPr id="10" name="Rectangle 9"/>
            <p:cNvSpPr/>
            <p:nvPr/>
          </p:nvSpPr>
          <p:spPr>
            <a:xfrm>
              <a:off x="732727" y="1264551"/>
              <a:ext cx="1670608" cy="5334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4BACC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652,475 population</a:t>
              </a:r>
            </a:p>
          </p:txBody>
        </p:sp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640"/>
            <a:stretch>
              <a:fillRect/>
            </a:stretch>
          </p:blipFill>
          <p:spPr bwMode="auto">
            <a:xfrm>
              <a:off x="259380" y="1228937"/>
              <a:ext cx="426860" cy="348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/>
          <p:nvPr/>
        </p:nvSpPr>
        <p:spPr>
          <a:xfrm>
            <a:off x="1545263" y="2441237"/>
            <a:ext cx="877163" cy="196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57175">
              <a:defRPr/>
            </a:pPr>
            <a:r>
              <a:rPr lang="en-GB" sz="675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10,000 staff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45263" y="2670094"/>
            <a:ext cx="954107" cy="196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57175">
              <a:defRPr/>
            </a:pPr>
            <a:r>
              <a:rPr lang="en-GB" sz="675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1,500 medical staff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80224" y="2931664"/>
            <a:ext cx="1411508" cy="196208"/>
            <a:chOff x="259380" y="2544846"/>
            <a:chExt cx="2509348" cy="348815"/>
          </a:xfrm>
        </p:grpSpPr>
        <p:sp>
          <p:nvSpPr>
            <p:cNvPr id="13" name="Rectangle 12"/>
            <p:cNvSpPr/>
            <p:nvPr/>
          </p:nvSpPr>
          <p:spPr>
            <a:xfrm>
              <a:off x="730562" y="2544846"/>
              <a:ext cx="2038166" cy="3488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476D2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360 GPs  / 71 practices </a:t>
              </a:r>
            </a:p>
          </p:txBody>
        </p:sp>
        <p:pic>
          <p:nvPicPr>
            <p:cNvPr id="19" name="Picture 8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380" y="2572533"/>
              <a:ext cx="256560" cy="221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1280224" y="3164909"/>
            <a:ext cx="1204721" cy="199130"/>
            <a:chOff x="259380" y="2959505"/>
            <a:chExt cx="2141728" cy="354008"/>
          </a:xfrm>
        </p:grpSpPr>
        <p:sp>
          <p:nvSpPr>
            <p:cNvPr id="15" name="Rectangle 14"/>
            <p:cNvSpPr/>
            <p:nvPr/>
          </p:nvSpPr>
          <p:spPr>
            <a:xfrm>
              <a:off x="730563" y="2964700"/>
              <a:ext cx="1670545" cy="348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Local Authority  </a:t>
              </a:r>
            </a:p>
          </p:txBody>
        </p:sp>
        <p:pic>
          <p:nvPicPr>
            <p:cNvPr id="20" name="Picture 10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380" y="2959505"/>
              <a:ext cx="258952" cy="287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1" name="Straight Connector 20"/>
          <p:cNvCxnSpPr/>
          <p:nvPr/>
        </p:nvCxnSpPr>
        <p:spPr>
          <a:xfrm>
            <a:off x="1280224" y="2387343"/>
            <a:ext cx="2881342" cy="0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1280222" y="2600924"/>
            <a:ext cx="2515182" cy="0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>
            <a:off x="1280222" y="2853923"/>
            <a:ext cx="2063187" cy="0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>
            <a:off x="1280224" y="3075999"/>
            <a:ext cx="2087761" cy="0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>
            <a:off x="1280224" y="3327985"/>
            <a:ext cx="2237170" cy="0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V="1">
            <a:off x="1280222" y="3596829"/>
            <a:ext cx="2324742" cy="15851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1280223" y="3419313"/>
            <a:ext cx="1719284" cy="208868"/>
            <a:chOff x="259380" y="3411782"/>
            <a:chExt cx="3056506" cy="371321"/>
          </a:xfrm>
        </p:grpSpPr>
        <p:pic>
          <p:nvPicPr>
            <p:cNvPr id="29" name="Picture 9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380" y="3411782"/>
              <a:ext cx="306392" cy="322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Rectangle 29"/>
            <p:cNvSpPr/>
            <p:nvPr/>
          </p:nvSpPr>
          <p:spPr>
            <a:xfrm>
              <a:off x="730562" y="3434289"/>
              <a:ext cx="2585324" cy="3488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99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Acute Hospital Trust (2 sites)</a:t>
              </a:r>
            </a:p>
          </p:txBody>
        </p:sp>
      </p:grpSp>
      <p:cxnSp>
        <p:nvCxnSpPr>
          <p:cNvPr id="31" name="Straight Connector 30"/>
          <p:cNvCxnSpPr/>
          <p:nvPr/>
        </p:nvCxnSpPr>
        <p:spPr>
          <a:xfrm>
            <a:off x="1280224" y="4134465"/>
            <a:ext cx="3097736" cy="0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1298797" y="3675502"/>
            <a:ext cx="1430744" cy="212107"/>
            <a:chOff x="259380" y="3868598"/>
            <a:chExt cx="2543547" cy="377079"/>
          </a:xfrm>
        </p:grpSpPr>
        <p:sp>
          <p:nvSpPr>
            <p:cNvPr id="32" name="Rectangle 31"/>
            <p:cNvSpPr/>
            <p:nvPr/>
          </p:nvSpPr>
          <p:spPr>
            <a:xfrm>
              <a:off x="730563" y="3896863"/>
              <a:ext cx="2072364" cy="3488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Integrated Care Board</a:t>
              </a:r>
            </a:p>
          </p:txBody>
        </p:sp>
        <p:pic>
          <p:nvPicPr>
            <p:cNvPr id="33" name="Picture 10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380" y="3868598"/>
              <a:ext cx="300530" cy="33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4" name="Group 63"/>
          <p:cNvGrpSpPr/>
          <p:nvPr/>
        </p:nvGrpSpPr>
        <p:grpSpPr>
          <a:xfrm>
            <a:off x="1280224" y="4191966"/>
            <a:ext cx="1935690" cy="207484"/>
            <a:chOff x="259380" y="4337202"/>
            <a:chExt cx="3441226" cy="368859"/>
          </a:xfrm>
        </p:grpSpPr>
        <p:sp>
          <p:nvSpPr>
            <p:cNvPr id="14" name="Rectangle 13"/>
            <p:cNvSpPr/>
            <p:nvPr/>
          </p:nvSpPr>
          <p:spPr>
            <a:xfrm>
              <a:off x="730562" y="4357248"/>
              <a:ext cx="2970044" cy="348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4BACC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Mental Health &amp; Community Trust </a:t>
              </a:r>
            </a:p>
          </p:txBody>
        </p:sp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380" y="4337202"/>
              <a:ext cx="249411" cy="317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6" name="Straight Connector 35"/>
          <p:cNvCxnSpPr/>
          <p:nvPr/>
        </p:nvCxnSpPr>
        <p:spPr>
          <a:xfrm>
            <a:off x="1280222" y="4396361"/>
            <a:ext cx="3224250" cy="7788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grpSp>
        <p:nvGrpSpPr>
          <p:cNvPr id="65" name="Group 64"/>
          <p:cNvGrpSpPr/>
          <p:nvPr/>
        </p:nvGrpSpPr>
        <p:grpSpPr>
          <a:xfrm>
            <a:off x="1280224" y="4466970"/>
            <a:ext cx="3027335" cy="196208"/>
            <a:chOff x="259380" y="4826093"/>
            <a:chExt cx="5381928" cy="348813"/>
          </a:xfrm>
        </p:grpSpPr>
        <p:sp>
          <p:nvSpPr>
            <p:cNvPr id="34" name="Rectangle 33"/>
            <p:cNvSpPr/>
            <p:nvPr/>
          </p:nvSpPr>
          <p:spPr>
            <a:xfrm>
              <a:off x="730562" y="4826093"/>
              <a:ext cx="4910746" cy="348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476D2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 Integrated Locality Partnerships &amp; 15 Primary Care Networks</a:t>
              </a:r>
            </a:p>
          </p:txBody>
        </p:sp>
        <p:pic>
          <p:nvPicPr>
            <p:cNvPr id="37" name="Picture 36"/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380" y="4827154"/>
              <a:ext cx="274876" cy="27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8" name="Straight Connector 37"/>
          <p:cNvCxnSpPr/>
          <p:nvPr/>
        </p:nvCxnSpPr>
        <p:spPr>
          <a:xfrm>
            <a:off x="1280222" y="4894808"/>
            <a:ext cx="3224250" cy="0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>
            <a:off x="1280222" y="4640694"/>
            <a:ext cx="3226538" cy="12206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grpSp>
        <p:nvGrpSpPr>
          <p:cNvPr id="66" name="Group 65"/>
          <p:cNvGrpSpPr/>
          <p:nvPr/>
        </p:nvGrpSpPr>
        <p:grpSpPr>
          <a:xfrm>
            <a:off x="1280223" y="4701564"/>
            <a:ext cx="1632722" cy="196208"/>
            <a:chOff x="259380" y="5243148"/>
            <a:chExt cx="2902617" cy="348813"/>
          </a:xfrm>
        </p:grpSpPr>
        <p:sp>
          <p:nvSpPr>
            <p:cNvPr id="40" name="Rectangle 39"/>
            <p:cNvSpPr/>
            <p:nvPr/>
          </p:nvSpPr>
          <p:spPr>
            <a:xfrm>
              <a:off x="730562" y="5243148"/>
              <a:ext cx="2431435" cy="348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PCCC and Police Authority</a:t>
              </a:r>
            </a:p>
          </p:txBody>
        </p:sp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380" y="5254056"/>
              <a:ext cx="265621" cy="255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4" name="Straight Connector 43"/>
          <p:cNvCxnSpPr/>
          <p:nvPr/>
        </p:nvCxnSpPr>
        <p:spPr>
          <a:xfrm flipV="1">
            <a:off x="1280222" y="5140627"/>
            <a:ext cx="3226538" cy="12293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grpSp>
        <p:nvGrpSpPr>
          <p:cNvPr id="67" name="Group 66"/>
          <p:cNvGrpSpPr/>
          <p:nvPr/>
        </p:nvGrpSpPr>
        <p:grpSpPr>
          <a:xfrm>
            <a:off x="1280224" y="4928519"/>
            <a:ext cx="1209529" cy="209559"/>
            <a:chOff x="259380" y="5646628"/>
            <a:chExt cx="2150274" cy="372549"/>
          </a:xfrm>
        </p:grpSpPr>
        <p:sp>
          <p:nvSpPr>
            <p:cNvPr id="43" name="Rectangle 42"/>
            <p:cNvSpPr/>
            <p:nvPr/>
          </p:nvSpPr>
          <p:spPr>
            <a:xfrm>
              <a:off x="730562" y="5670363"/>
              <a:ext cx="1679092" cy="3488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57175">
                <a:defRPr/>
              </a:pPr>
              <a:r>
                <a:rPr lang="en-GB" sz="675" b="1" dirty="0">
                  <a:solidFill>
                    <a:srgbClr val="4BACC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 District Councils</a:t>
              </a:r>
            </a:p>
          </p:txBody>
        </p:sp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380" y="5646628"/>
              <a:ext cx="324469" cy="3244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0" name="Picture 7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182" y="1572399"/>
            <a:ext cx="3310965" cy="2103156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6334585" y="1829281"/>
            <a:ext cx="2103246" cy="3329759"/>
          </a:xfrm>
          <a:prstGeom prst="rect">
            <a:avLst/>
          </a:prstGeom>
        </p:spPr>
        <p:txBody>
          <a:bodyPr wrap="square" lIns="51435" tIns="25718" rIns="51435" bIns="25718" anchor="t">
            <a:spAutoFit/>
          </a:bodyPr>
          <a:lstStyle/>
          <a:p>
            <a:pPr marL="96441" indent="-96441" algn="just" defTabSz="257175"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GB" sz="825" dirty="0">
                <a:solidFill>
                  <a:prstClr val="black"/>
                </a:solidFill>
                <a:latin typeface="Arial"/>
                <a:cs typeface="Arial"/>
              </a:rPr>
              <a:t>Gloucestershire has a population of 652,475 – expected to rise to 675,000 by 2023.</a:t>
            </a:r>
          </a:p>
          <a:p>
            <a:pPr marL="96441" indent="-96441" algn="just" defTabSz="257175"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GB" sz="825" dirty="0">
                <a:solidFill>
                  <a:prstClr val="black"/>
                </a:solidFill>
                <a:latin typeface="Arial"/>
                <a:cs typeface="Arial"/>
              </a:rPr>
              <a:t>The proportion of the population aged 75-84 has increased by 20% between 2016 and 2021.</a:t>
            </a:r>
          </a:p>
          <a:p>
            <a:pPr marL="96441" indent="-96441" algn="just" defTabSz="257175"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GB" sz="825" dirty="0">
                <a:solidFill>
                  <a:prstClr val="black"/>
                </a:solidFill>
                <a:latin typeface="Arial"/>
                <a:cs typeface="Arial"/>
              </a:rPr>
              <a:t>The number of people over 65 with a long term  condition is due to increase to 77,000 by 2030.</a:t>
            </a:r>
          </a:p>
          <a:p>
            <a:pPr marL="96441" indent="-96441" algn="just" defTabSz="257175"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GB" sz="825" dirty="0">
                <a:solidFill>
                  <a:prstClr val="black"/>
                </a:solidFill>
                <a:latin typeface="Arial"/>
                <a:cs typeface="Arial"/>
              </a:rPr>
              <a:t>Gloucestershire has a lower proportion of 0-19 year olds and 20-64 year olds and a higher proportion of people aged 65+.</a:t>
            </a:r>
            <a:endParaRPr lang="en-GB" sz="825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441" indent="-96441" algn="just" defTabSz="257175"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GB" sz="825" dirty="0">
                <a:solidFill>
                  <a:prstClr val="black"/>
                </a:solidFill>
                <a:latin typeface="Arial"/>
                <a:cs typeface="Arial"/>
              </a:rPr>
              <a:t>The county has a net loss of young people with a net movement of over 400 people aged between 18-30 leaving the county each year.</a:t>
            </a:r>
          </a:p>
          <a:p>
            <a:pPr marL="96441" indent="-96441" algn="just" defTabSz="257175"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GB" sz="825" dirty="0">
                <a:solidFill>
                  <a:prstClr val="black"/>
                </a:solidFill>
                <a:latin typeface="Arial"/>
                <a:cs typeface="Arial"/>
              </a:rPr>
              <a:t>There are pockets of both urban and rural deprivation. </a:t>
            </a:r>
          </a:p>
          <a:p>
            <a:pPr marL="96441" indent="-96441" algn="just" defTabSz="257175">
              <a:spcAft>
                <a:spcPts val="338"/>
              </a:spcAft>
              <a:buFont typeface="Arial" panose="020B0604020202020204" pitchFamily="34" charset="0"/>
              <a:buChar char="•"/>
            </a:pPr>
            <a:r>
              <a:rPr lang="en-GB" sz="825" dirty="0">
                <a:solidFill>
                  <a:prstClr val="black"/>
                </a:solidFill>
                <a:latin typeface="Arial"/>
                <a:cs typeface="Arial"/>
              </a:rPr>
              <a:t>Life expectancy is 7.7 years lower for men and 5.4 years lower for women in the most deprived areas of Gloucestershire than in the least deprived areas. </a:t>
            </a:r>
            <a:endParaRPr lang="en-GB" sz="825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2" name="Content Placeholder 4">
            <a:extLst>
              <a:ext uri="{FF2B5EF4-FFF2-40B4-BE49-F238E27FC236}">
                <a16:creationId xmlns:a16="http://schemas.microsoft.com/office/drawing/2014/main" id="{A5597D35-F479-47BA-B93E-CEFF4789B6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0198" y="847352"/>
            <a:ext cx="5632135" cy="605468"/>
          </a:xfrm>
          <a:prstGeom prst="rect">
            <a:avLst/>
          </a:prstGeom>
          <a:noFill/>
          <a:ln>
            <a:noFill/>
          </a:ln>
        </p:spPr>
        <p:txBody>
          <a:bodyPr vert="horz" lIns="51435" tIns="25718" rIns="51435" bIns="25718" rtlCol="0" anchor="t">
            <a:normAutofit/>
          </a:bodyPr>
          <a:lstStyle/>
          <a:p>
            <a:pPr marL="0" indent="0">
              <a:buNone/>
            </a:pPr>
            <a:r>
              <a:rPr lang="en-GB" sz="2100" b="1" dirty="0">
                <a:solidFill>
                  <a:srgbClr val="0070C0"/>
                </a:solidFill>
                <a:latin typeface="Arial"/>
                <a:cs typeface="Arial"/>
              </a:rPr>
              <a:t>Overview of Gloucestershire </a:t>
            </a:r>
          </a:p>
        </p:txBody>
      </p:sp>
      <p:sp>
        <p:nvSpPr>
          <p:cNvPr id="8" name="AutoShape 2" descr="Doctor, Physician, Md, Medical Practitioner, Clinician - Doctor Clipart  Black And White, HD Png Download , Transparent Png Image - PNGitem"/>
          <p:cNvSpPr>
            <a:spLocks noChangeAspect="1" noChangeArrowheads="1"/>
          </p:cNvSpPr>
          <p:nvPr/>
        </p:nvSpPr>
        <p:spPr bwMode="auto">
          <a:xfrm>
            <a:off x="1230511" y="1418929"/>
            <a:ext cx="171450" cy="17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defTabSz="257175"/>
            <a:endParaRPr lang="en-GB" sz="1013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28" name="Picture 4" descr="Doctor, Physician, Md, Medical Practitioner, Clinician - Doctor Clipart  Black And White, HD Png Download , Transparent Png Image - PNGitem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289" y="2637946"/>
            <a:ext cx="272175" cy="19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CF53B7E-2C69-4543-B5AD-C2B84AD075A8}"/>
              </a:ext>
            </a:extLst>
          </p:cNvPr>
          <p:cNvCxnSpPr/>
          <p:nvPr/>
        </p:nvCxnSpPr>
        <p:spPr>
          <a:xfrm flipV="1">
            <a:off x="1291186" y="3876591"/>
            <a:ext cx="2324742" cy="15851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2CA3DCFF-1870-433E-8DBE-5DC6E6A5D8DB}"/>
              </a:ext>
            </a:extLst>
          </p:cNvPr>
          <p:cNvSpPr/>
          <p:nvPr/>
        </p:nvSpPr>
        <p:spPr>
          <a:xfrm>
            <a:off x="1557467" y="3944265"/>
            <a:ext cx="1271502" cy="196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57175">
              <a:defRPr/>
            </a:pPr>
            <a:r>
              <a:rPr lang="en-GB" sz="675" b="1" dirty="0">
                <a:solidFill>
                  <a:srgbClr val="70AD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Place Based Partnership</a:t>
            </a:r>
          </a:p>
        </p:txBody>
      </p:sp>
      <p:pic>
        <p:nvPicPr>
          <p:cNvPr id="54" name="Picture 10">
            <a:extLst>
              <a:ext uri="{FF2B5EF4-FFF2-40B4-BE49-F238E27FC236}">
                <a16:creationId xmlns:a16="http://schemas.microsoft.com/office/drawing/2014/main" id="{22267977-1A1D-4348-9D63-33A556E07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795" y="3948696"/>
            <a:ext cx="169049" cy="18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FB6D645C-0FF6-4D7D-B17D-31F6F442AFF2}"/>
              </a:ext>
            </a:extLst>
          </p:cNvPr>
          <p:cNvSpPr/>
          <p:nvPr/>
        </p:nvSpPr>
        <p:spPr>
          <a:xfrm>
            <a:off x="1529718" y="5231768"/>
            <a:ext cx="2265686" cy="196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57175">
              <a:defRPr/>
            </a:pPr>
            <a:r>
              <a:rPr lang="en-GB" sz="675" b="1" dirty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675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Gloucestershire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C145A2A-584C-47B0-986E-2F9AC432998B}"/>
              </a:ext>
            </a:extLst>
          </p:cNvPr>
          <p:cNvCxnSpPr/>
          <p:nvPr/>
        </p:nvCxnSpPr>
        <p:spPr>
          <a:xfrm flipV="1">
            <a:off x="1298795" y="5477595"/>
            <a:ext cx="3226538" cy="12293"/>
          </a:xfrm>
          <a:prstGeom prst="line">
            <a:avLst/>
          </a:prstGeom>
          <a:noFill/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/>
        </p:spPr>
      </p:cxnSp>
      <p:pic>
        <p:nvPicPr>
          <p:cNvPr id="4" name="Graphic 3" descr="Classroom">
            <a:extLst>
              <a:ext uri="{FF2B5EF4-FFF2-40B4-BE49-F238E27FC236}">
                <a16:creationId xmlns:a16="http://schemas.microsoft.com/office/drawing/2014/main" id="{44BDAF2D-40F0-4E1C-B34C-3A7415A08B6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71575" y="5241850"/>
            <a:ext cx="358142" cy="20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90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EE93D-C094-4A54-A794-CE33075E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NHS Gloucester ICB Structure Charts and associated staff management costs at 6 January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F8C1A-6635-4992-97AB-E947938F1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87" y="1142281"/>
            <a:ext cx="8856984" cy="475252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following slides capture the NHS Gloucestershire Integrated Care</a:t>
            </a:r>
          </a:p>
          <a:p>
            <a:r>
              <a:rPr lang="en-GB" dirty="0"/>
              <a:t>Board organogram information, as of 06 January 2023 and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Executive Team portfolio summaries staff salary costs per directorate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Chair and Non-Executive structure and salary costs </a:t>
            </a:r>
          </a:p>
          <a:p>
            <a:r>
              <a:rPr lang="en-GB" sz="2200" b="1" i="1" dirty="0"/>
              <a:t>Please note the following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The totals show salary costs but do not include employer’s oncosts.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Salary bands have been grouped so no individual and associated salary is identifiable.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A number of teams are patient or service facing and therefore have no associated administration costs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The cost and headcount information is based on running cost budget information excluding non-pay budgets, Commissioning Support Unit contracts and programme budgets.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BCC56-291F-4AEF-966D-3E775C6424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378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719"/>
            <a:ext cx="8805664" cy="837431"/>
          </a:xfrm>
        </p:spPr>
        <p:txBody>
          <a:bodyPr/>
          <a:lstStyle/>
          <a:p>
            <a:r>
              <a:rPr lang="en-US" dirty="0"/>
              <a:t>ICB Executive Structure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F91C692-E511-410D-8187-E395B98B4A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238810"/>
              </p:ext>
            </p:extLst>
          </p:nvPr>
        </p:nvGraphicFramePr>
        <p:xfrm>
          <a:off x="124139" y="374224"/>
          <a:ext cx="9036050" cy="507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CCA69B8-FF10-4513-BFF8-4A45971AF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42601"/>
              </p:ext>
            </p:extLst>
          </p:nvPr>
        </p:nvGraphicFramePr>
        <p:xfrm>
          <a:off x="539552" y="4013574"/>
          <a:ext cx="2520280" cy="127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768">
                  <a:extLst>
                    <a:ext uri="{9D8B030D-6E8A-4147-A177-3AD203B41FA5}">
                      <a16:colId xmlns:a16="http://schemas.microsoft.com/office/drawing/2014/main" val="3027810786"/>
                    </a:ext>
                  </a:extLst>
                </a:gridCol>
                <a:gridCol w="1336512">
                  <a:extLst>
                    <a:ext uri="{9D8B030D-6E8A-4147-A177-3AD203B41FA5}">
                      <a16:colId xmlns:a16="http://schemas.microsoft.com/office/drawing/2014/main" val="1135609799"/>
                    </a:ext>
                  </a:extLst>
                </a:gridCol>
              </a:tblGrid>
              <a:tr h="538805">
                <a:tc>
                  <a:txBody>
                    <a:bodyPr/>
                    <a:lstStyle/>
                    <a:p>
                      <a:r>
                        <a:rPr lang="en-GB" sz="1100" dirty="0"/>
                        <a:t>Headcount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Management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28576"/>
                  </a:ext>
                </a:extLst>
              </a:tr>
              <a:tr h="19118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£7,829,004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214354"/>
                  </a:ext>
                </a:extLst>
              </a:tr>
              <a:tr h="19118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Non-executives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£138,000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41236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FEEAD26-2EFA-4694-8CEE-ABFF038A5127}"/>
              </a:ext>
            </a:extLst>
          </p:cNvPr>
          <p:cNvSpPr txBox="1"/>
          <p:nvPr/>
        </p:nvSpPr>
        <p:spPr>
          <a:xfrm>
            <a:off x="3535982" y="4117873"/>
            <a:ext cx="3474418" cy="5539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staff roles within the ICB running costs, and reflects the costs of staff salaries excluding employers on-costs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Strategy &amp; Transformation Directorate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715433"/>
              </p:ext>
            </p:extLst>
          </p:nvPr>
        </p:nvGraphicFramePr>
        <p:xfrm>
          <a:off x="323528" y="1142281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014854"/>
              </p:ext>
            </p:extLst>
          </p:nvPr>
        </p:nvGraphicFramePr>
        <p:xfrm>
          <a:off x="4555645" y="3737266"/>
          <a:ext cx="3921171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0063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941108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Staff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£686,879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92D0FF8-C3D4-43EC-8786-ADB12CF11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03950"/>
              </p:ext>
            </p:extLst>
          </p:nvPr>
        </p:nvGraphicFramePr>
        <p:xfrm>
          <a:off x="395537" y="3043469"/>
          <a:ext cx="2160239" cy="1915111"/>
        </p:xfrm>
        <a:graphic>
          <a:graphicData uri="http://schemas.openxmlformats.org/drawingml/2006/table">
            <a:tbl>
              <a:tblPr firstRow="1">
                <a:gradFill rotWithShape="1">
                  <a:gsLst>
                    <a:gs pos="0">
                      <a:srgbClr val="BE0079">
                        <a:satMod val="103000"/>
                        <a:lumMod val="102000"/>
                        <a:tint val="94000"/>
                      </a:srgbClr>
                    </a:gs>
                    <a:gs pos="50000">
                      <a:srgbClr val="BE0079">
                        <a:satMod val="110000"/>
                        <a:lumMod val="100000"/>
                        <a:shade val="100000"/>
                      </a:srgbClr>
                    </a:gs>
                    <a:gs pos="100000">
                      <a:srgbClr val="BE0079">
                        <a:lumMod val="99000"/>
                        <a:satMod val="120000"/>
                        <a:shade val="78000"/>
                      </a:srgbClr>
                    </a:gs>
                  </a:gsLst>
                  <a:lin ang="5400000" scaled="0"/>
                </a:gradFill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a:tblPr>
              <a:tblGrid>
                <a:gridCol w="1080986">
                  <a:extLst>
                    <a:ext uri="{9D8B030D-6E8A-4147-A177-3AD203B41FA5}">
                      <a16:colId xmlns:a16="http://schemas.microsoft.com/office/drawing/2014/main" val="500412687"/>
                    </a:ext>
                  </a:extLst>
                </a:gridCol>
                <a:gridCol w="1079253">
                  <a:extLst>
                    <a:ext uri="{9D8B030D-6E8A-4147-A177-3AD203B41FA5}">
                      <a16:colId xmlns:a16="http://schemas.microsoft.com/office/drawing/2014/main" val="2773796844"/>
                    </a:ext>
                  </a:extLst>
                </a:gridCol>
              </a:tblGrid>
              <a:tr h="174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Band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Headcount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640981"/>
                  </a:ext>
                </a:extLst>
              </a:tr>
              <a:tr h="174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VSM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404689"/>
                  </a:ext>
                </a:extLst>
              </a:tr>
              <a:tr h="174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45948"/>
                  </a:ext>
                </a:extLst>
              </a:tr>
              <a:tr h="174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8d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298086"/>
                  </a:ext>
                </a:extLst>
              </a:tr>
              <a:tr h="1741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8b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438944"/>
                  </a:ext>
                </a:extLst>
              </a:tr>
              <a:tr h="1741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8a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59794"/>
                  </a:ext>
                </a:extLst>
              </a:tr>
              <a:tr h="1741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774819"/>
                  </a:ext>
                </a:extLst>
              </a:tr>
              <a:tr h="1741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376008"/>
                  </a:ext>
                </a:extLst>
              </a:tr>
              <a:tr h="1741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46337"/>
                  </a:ext>
                </a:extLst>
              </a:tr>
              <a:tr h="1741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089985"/>
                  </a:ext>
                </a:extLst>
              </a:tr>
              <a:tr h="1741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10500" marR="10500" marT="10500" marB="0" anchor="b">
                    <a:lnL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10500" marR="10500" marT="10500" marB="0" anchor="b">
                    <a:lnL>
                      <a:noFill/>
                    </a:lnL>
                    <a:lnR w="6350" cap="flat" cmpd="sng" algn="ctr">
                      <a:solidFill>
                        <a:srgbClr val="BE0079">
                          <a:tint val="50000"/>
                        </a:srgbClr>
                      </a:solidFill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43581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F2C4DA9-970C-4D1D-AF5F-444DFAF6E936}"/>
              </a:ext>
            </a:extLst>
          </p:cNvPr>
          <p:cNvSpPr txBox="1"/>
          <p:nvPr/>
        </p:nvSpPr>
        <p:spPr>
          <a:xfrm>
            <a:off x="5273191" y="4472438"/>
            <a:ext cx="3474418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169791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 Directorate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520020"/>
              </p:ext>
            </p:extLst>
          </p:nvPr>
        </p:nvGraphicFramePr>
        <p:xfrm>
          <a:off x="323528" y="1142281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129105"/>
              </p:ext>
            </p:extLst>
          </p:nvPr>
        </p:nvGraphicFramePr>
        <p:xfrm>
          <a:off x="3923928" y="3896262"/>
          <a:ext cx="3921171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0063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941108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Staff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£899,070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2B019EC8-C523-4F72-8DA5-129D01B83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091688"/>
              </p:ext>
            </p:extLst>
          </p:nvPr>
        </p:nvGraphicFramePr>
        <p:xfrm>
          <a:off x="395536" y="2450533"/>
          <a:ext cx="158417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2125052767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3222933005"/>
                    </a:ext>
                  </a:extLst>
                </a:gridCol>
              </a:tblGrid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13972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250786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939188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8c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927834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8b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17195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39608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508658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863575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5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07220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05758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21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b="1" dirty="0"/>
                        <a:t>Total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34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58752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3F9E8BC-82D2-4DF3-8C34-0B6975264B20}"/>
              </a:ext>
            </a:extLst>
          </p:cNvPr>
          <p:cNvSpPr txBox="1"/>
          <p:nvPr/>
        </p:nvSpPr>
        <p:spPr>
          <a:xfrm>
            <a:off x="5273191" y="4472438"/>
            <a:ext cx="3474418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2953899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Operational Planning &amp; Performance Directorate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567118"/>
              </p:ext>
            </p:extLst>
          </p:nvPr>
        </p:nvGraphicFramePr>
        <p:xfrm>
          <a:off x="323528" y="935653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66064"/>
              </p:ext>
            </p:extLst>
          </p:nvPr>
        </p:nvGraphicFramePr>
        <p:xfrm>
          <a:off x="4785370" y="4104309"/>
          <a:ext cx="4197152" cy="3204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24335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1172817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£1,487,918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13A4DB-A1D6-4555-9A06-82E6B8B77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520885"/>
              </p:ext>
            </p:extLst>
          </p:nvPr>
        </p:nvGraphicFramePr>
        <p:xfrm>
          <a:off x="467544" y="2924944"/>
          <a:ext cx="158417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3948404060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2900337703"/>
                    </a:ext>
                  </a:extLst>
                </a:gridCol>
              </a:tblGrid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778184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8155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045168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8c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09134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8b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26794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365000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6550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765945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56337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002480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824135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b="1" dirty="0"/>
                        <a:t>Total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36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10681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1AB63CE-856D-4F7B-82D6-41B67124BE2E}"/>
              </a:ext>
            </a:extLst>
          </p:cNvPr>
          <p:cNvSpPr txBox="1"/>
          <p:nvPr/>
        </p:nvSpPr>
        <p:spPr>
          <a:xfrm>
            <a:off x="5273191" y="4472438"/>
            <a:ext cx="3474418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382439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B005-E881-4D74-BFCE-0A97224C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Medical Directorate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8F3261-294C-4481-AD44-FDA765ED32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972517"/>
              </p:ext>
            </p:extLst>
          </p:nvPr>
        </p:nvGraphicFramePr>
        <p:xfrm>
          <a:off x="323528" y="1142281"/>
          <a:ext cx="8496944" cy="181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1D7AA-3521-41FF-B09D-02E4A5DDA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D8F25-6884-ED49-801E-7634C0F1EA11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D2F3FB92-421A-4BBC-8C57-B9A4B1CBB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761039"/>
              </p:ext>
            </p:extLst>
          </p:nvPr>
        </p:nvGraphicFramePr>
        <p:xfrm>
          <a:off x="3779912" y="3679816"/>
          <a:ext cx="3921171" cy="5275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80063">
                  <a:extLst>
                    <a:ext uri="{9D8B030D-6E8A-4147-A177-3AD203B41FA5}">
                      <a16:colId xmlns:a16="http://schemas.microsoft.com/office/drawing/2014/main" val="2323763111"/>
                    </a:ext>
                  </a:extLst>
                </a:gridCol>
                <a:gridCol w="941108">
                  <a:extLst>
                    <a:ext uri="{9D8B030D-6E8A-4147-A177-3AD203B41FA5}">
                      <a16:colId xmlns:a16="http://schemas.microsoft.com/office/drawing/2014/main" val="1132073421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Directorate Annual Staff Management cost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£215,866</a:t>
                      </a:r>
                    </a:p>
                  </a:txBody>
                  <a:tcPr marL="100796" marR="100796" marT="50398" marB="50398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93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DC023A-0B0D-4A1C-8151-7C83343E5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26729"/>
              </p:ext>
            </p:extLst>
          </p:nvPr>
        </p:nvGraphicFramePr>
        <p:xfrm>
          <a:off x="467544" y="3188920"/>
          <a:ext cx="158417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404">
                  <a:extLst>
                    <a:ext uri="{9D8B030D-6E8A-4147-A177-3AD203B41FA5}">
                      <a16:colId xmlns:a16="http://schemas.microsoft.com/office/drawing/2014/main" val="2712365006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1337961691"/>
                    </a:ext>
                  </a:extLst>
                </a:gridCol>
              </a:tblGrid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Headcount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445623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VSM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999131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dirty="0"/>
                        <a:t>Band 8d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92160"/>
                  </a:ext>
                </a:extLst>
              </a:tr>
              <a:tr h="163667">
                <a:tc>
                  <a:txBody>
                    <a:bodyPr/>
                    <a:lstStyle/>
                    <a:p>
                      <a:r>
                        <a:rPr lang="en-GB" sz="900" b="1" dirty="0"/>
                        <a:t>Total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74443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187F9D6-D336-411E-B96D-8C06FAC6235C}"/>
              </a:ext>
            </a:extLst>
          </p:cNvPr>
          <p:cNvSpPr txBox="1"/>
          <p:nvPr/>
        </p:nvSpPr>
        <p:spPr>
          <a:xfrm>
            <a:off x="4716016" y="4293096"/>
            <a:ext cx="3474418" cy="2462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0" b="1" i="1" dirty="0">
                <a:solidFill>
                  <a:schemeClr val="bg1"/>
                </a:solidFill>
              </a:rPr>
              <a:t>NB. These charts reflect roles within the ICB running costs</a:t>
            </a:r>
          </a:p>
        </p:txBody>
      </p:sp>
    </p:spTree>
    <p:extLst>
      <p:ext uri="{BB962C8B-B14F-4D97-AF65-F5344CB8AC3E}">
        <p14:creationId xmlns:p14="http://schemas.microsoft.com/office/powerpoint/2010/main" val="21310602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OneGlos</Template>
  <TotalTime>2830</TotalTime>
  <Words>1130</Words>
  <Application>Microsoft Office PowerPoint</Application>
  <PresentationFormat>On-screen Show (4:3)</PresentationFormat>
  <Paragraphs>338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Segoe UI</vt:lpstr>
      <vt:lpstr>1_Office Theme</vt:lpstr>
      <vt:lpstr>NHS Gloucestershire ICB Organogram</vt:lpstr>
      <vt:lpstr>About NHS Gloucestershire ICB</vt:lpstr>
      <vt:lpstr>PowerPoint Presentation</vt:lpstr>
      <vt:lpstr>NHS Gloucester ICB Structure Charts and associated staff management costs at 6 January 2023</vt:lpstr>
      <vt:lpstr>ICB Executive Structure</vt:lpstr>
      <vt:lpstr>Strategy &amp; Transformation Directorate</vt:lpstr>
      <vt:lpstr>Integration Directorate</vt:lpstr>
      <vt:lpstr>Operational Planning &amp; Performance Directorate</vt:lpstr>
      <vt:lpstr>Medical Directorate</vt:lpstr>
      <vt:lpstr>Quality &amp; Nursing Directorate</vt:lpstr>
      <vt:lpstr>Primary Care &amp; Place Directorate</vt:lpstr>
      <vt:lpstr>People, Culture &amp; Engagement Directorate</vt:lpstr>
      <vt:lpstr>Finance Directorate</vt:lpstr>
      <vt:lpstr>ICB Chief Executive Office</vt:lpstr>
      <vt:lpstr>Chief Clinical Information Officer</vt:lpstr>
      <vt:lpstr>Chair and Non-Executive Directors</vt:lpstr>
    </vt:vector>
  </TitlesOfParts>
  <Company>Gloucestershire NHS Trusts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Jiaming Green</dc:creator>
  <cp:lastModifiedBy>GRADOWSKI, Christina (NHS GLOUCESTERSHIRE ICB - 11M)</cp:lastModifiedBy>
  <cp:revision>147</cp:revision>
  <cp:lastPrinted>2018-10-18T14:27:17Z</cp:lastPrinted>
  <dcterms:created xsi:type="dcterms:W3CDTF">2021-07-23T13:49:38Z</dcterms:created>
  <dcterms:modified xsi:type="dcterms:W3CDTF">2023-01-06T16:05:52Z</dcterms:modified>
</cp:coreProperties>
</file>